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2" r:id="rId3"/>
    <p:sldId id="261" r:id="rId4"/>
    <p:sldId id="263" r:id="rId5"/>
    <p:sldId id="259" r:id="rId6"/>
    <p:sldId id="264" r:id="rId7"/>
    <p:sldId id="274" r:id="rId8"/>
    <p:sldId id="275" r:id="rId9"/>
    <p:sldId id="268" r:id="rId10"/>
    <p:sldId id="267" r:id="rId11"/>
    <p:sldId id="278" r:id="rId12"/>
    <p:sldId id="276" r:id="rId13"/>
    <p:sldId id="277" r:id="rId14"/>
    <p:sldId id="269" r:id="rId15"/>
    <p:sldId id="271" r:id="rId16"/>
    <p:sldId id="270" r:id="rId17"/>
    <p:sldId id="272" r:id="rId18"/>
    <p:sldId id="273" r:id="rId19"/>
    <p:sldId id="26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3864"/>
    <a:srgbClr val="B2EE38"/>
    <a:srgbClr val="4ECE37"/>
    <a:srgbClr val="E34C73"/>
    <a:srgbClr val="6A83E7"/>
    <a:srgbClr val="75D866"/>
    <a:srgbClr val="E7AD99"/>
    <a:srgbClr val="C1DBE3"/>
    <a:srgbClr val="D61126"/>
    <a:srgbClr val="CE7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407"/>
    <p:restoredTop sz="84422"/>
  </p:normalViewPr>
  <p:slideViewPr>
    <p:cSldViewPr snapToGrid="0" snapToObjects="1">
      <p:cViewPr varScale="1">
        <p:scale>
          <a:sx n="105" d="100"/>
          <a:sy n="105" d="100"/>
        </p:scale>
        <p:origin x="200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7B4919-FDB9-6546-9C59-5B7FEBF30DFB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52FBC2-4BF3-A04C-A55B-6DD3CB955D9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412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492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7223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blue 203864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52FBC2-4BF3-A04C-A55B-6DD3CB955D9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25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495535-CF09-7F48-A02F-FFE72ECE2E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9BC0BA-1746-5647-8B1C-A83CBD4182C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CA4EAE-3852-5141-A8B9-8242F65E9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87DFCD-53D9-3E4B-A55A-FCF1B25D9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092FC0-C8D0-3B4B-9942-52CC25A06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09208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CE5305-0066-494A-A539-D541D87D5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52DDDA8-4012-504F-A3C8-04DF8F59C41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E55A8A-33D1-004E-B5E4-D41617C069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CAE2F4-B441-8640-B8B2-BB4F4A0F1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78CE6-618B-6345-8759-4C21DC828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8891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216352F-1B8B-344E-959F-C5D9B5EEACC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ABAAF5-6276-0B4A-992E-B48266317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814C91-F140-C54A-8ED7-4A755CD34F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FA9F92-5366-8D4B-AAFE-7EA8F3B5E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8224A-02CD-284D-A9EB-40043823B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959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DF99D8-1251-6044-A4D5-B28C5EEC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4826AE-A9B3-464B-8FAF-698D59557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755D48-51C5-1745-A680-29F6FDC95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084955-A92C-6844-B182-C08BC81075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00D71A-CB3F-B94C-97E4-3804CE9E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8571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AAC69C-217E-0347-9D10-323F30081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F74DE4-3BDE-534B-9A03-D9F092EE0E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840B60-6169-AD4C-B9F7-A653C4AB9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AD605E-C4EC-CD4E-9E5D-0014ED51E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4CFD8B-BBCF-0E44-8176-BEE3B60B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6258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83521-E23D-854F-9FA1-AB5AFE2ECF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044B31-40DE-BB44-A233-416CC746F9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C589B6-1C67-014F-BD7E-253CE6EF58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1B0C4C-4754-9C41-988C-BB734AC9C6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7150A6-7F62-FF45-8936-961EC5C76B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390D00-4420-8C47-ACB3-6F728A1246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08514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E83937-58EF-4C4B-8A42-4291B0E63E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890DB9-20AB-8E4D-8B7B-AE6EF74C7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1EB3DF-FC38-A249-A5A8-3CB60169AA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FD2029D-3684-264C-95E6-72CAFCB741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3939A7C-7180-8D4E-AF16-55D284F0A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2A8CAD6-B66E-AD46-B699-68BEBB015D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EA2A30-4CA8-564D-9202-5B13D6CAE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DCDA215-5457-4944-822E-6942A30B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84839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747927-D6A7-7542-B9A0-5F7241CE00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5D7E94-8811-3749-B83D-97737C1311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39FFB-EC4E-8D45-9D2A-1DCCB0A3AB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80024D-914E-FD42-8600-7F5C9C08C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267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C81C40-DAC0-F643-BBCB-10C7E789B8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272D539-7F1C-0549-963B-BDF33FB1F8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96FEEF-D5AD-E641-9995-A5DF25D28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928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C992A-C77A-4C47-9256-836C352586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28277B-F10C-0A49-B453-E70A2CEAA3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11191C-64DE-0740-B4EC-083792D35B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237AC8-DA46-BB42-A797-8B72E98C2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F29C07-95E0-7D4E-887A-367371919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0C690A-2465-C34B-BC4B-DF8027F08B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1423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B2FED-33F6-174A-A9DB-159F2D7FA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4A51C36-C509-DE45-8906-C90172634E0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D882607-1266-3046-A2DD-BB81683BB4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D716CE-898B-3640-A5FE-25312CB45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55A45-3254-5647-B8E2-CD017CC08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D1A094E-DB63-2040-883F-4E6C4355B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3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F1D17A7-500F-6D4B-9DE3-BDD22E04A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861F31-1C9F-2842-89C4-E172F31561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9A8E9F-4B9E-9E4D-8B07-5D9F023828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130AB6-9B96-A944-BBF8-886BEB169AA4}" type="datetimeFigureOut">
              <a:rPr lang="en-US" smtClean="0"/>
              <a:t>3/16/19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EC9D1-517D-FD44-8E40-61BA258C581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0C5186D-4E1A-7F49-AA8C-40A96ECC06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0C5A6B-670E-8F4F-A229-70A131BFB3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605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25.png"/><Relationship Id="rId18" Type="http://schemas.openxmlformats.org/officeDocument/2006/relationships/image" Target="../media/image28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13771/stylised-cat-by-helm42-213771" TargetMode="External"/><Relationship Id="rId17" Type="http://schemas.openxmlformats.org/officeDocument/2006/relationships/image" Target="../media/image27.png"/><Relationship Id="rId2" Type="http://schemas.openxmlformats.org/officeDocument/2006/relationships/image" Target="../media/image7.png"/><Relationship Id="rId16" Type="http://schemas.openxmlformats.org/officeDocument/2006/relationships/hyperlink" Target="https://pixabay.com/en/camera-photo-image-digital-camera-1085705/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hyperlink" Target="https://commons.wikimedia.org/wiki/File:Creative-Tail-Objects-gift.svg" TargetMode="Externa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://fr.wikipedia.org/wiki/Discussion:Mot-valise" TargetMode="External"/><Relationship Id="rId18" Type="http://schemas.openxmlformats.org/officeDocument/2006/relationships/image" Target="../media/image28.png"/><Relationship Id="rId3" Type="http://schemas.openxmlformats.org/officeDocument/2006/relationships/hyperlink" Target="https://openclipart.org/detail/213771/stylised-cat-by-helm42-213771" TargetMode="External"/><Relationship Id="rId21" Type="http://schemas.openxmlformats.org/officeDocument/2006/relationships/image" Target="../media/image1.png"/><Relationship Id="rId7" Type="http://schemas.openxmlformats.org/officeDocument/2006/relationships/hyperlink" Target="https://pixabay.com/en/globe-earth-green-blue-continents-308335/" TargetMode="External"/><Relationship Id="rId12" Type="http://schemas.openxmlformats.org/officeDocument/2006/relationships/image" Target="../media/image8.png"/><Relationship Id="rId17" Type="http://schemas.openxmlformats.org/officeDocument/2006/relationships/image" Target="../media/image27.png"/><Relationship Id="rId2" Type="http://schemas.openxmlformats.org/officeDocument/2006/relationships/image" Target="../media/image13.png"/><Relationship Id="rId16" Type="http://schemas.openxmlformats.org/officeDocument/2006/relationships/hyperlink" Target="https://pixabay.com/en/camera-photo-image-digital-camera-1085705/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hyperlink" Target="http://openclipart.org/detail/47197/home-icon-by-netalloy" TargetMode="External"/><Relationship Id="rId5" Type="http://schemas.openxmlformats.org/officeDocument/2006/relationships/hyperlink" Target="https://commons.wikimedia.org/wiki/File:Creative-Tail-Objects-gift.svg" TargetMode="External"/><Relationship Id="rId15" Type="http://schemas.openxmlformats.org/officeDocument/2006/relationships/image" Target="../media/image26.png"/><Relationship Id="rId10" Type="http://schemas.openxmlformats.org/officeDocument/2006/relationships/image" Target="../media/image9.png"/><Relationship Id="rId19" Type="http://schemas.openxmlformats.org/officeDocument/2006/relationships/image" Target="../media/image29.png"/><Relationship Id="rId4" Type="http://schemas.openxmlformats.org/officeDocument/2006/relationships/image" Target="../media/image25.png"/><Relationship Id="rId9" Type="http://schemas.openxmlformats.org/officeDocument/2006/relationships/hyperlink" Target="https://openclipart.org/detail/185356/magnifier" TargetMode="External"/><Relationship Id="rId14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1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2766/big-earred-dog" TargetMode="External"/><Relationship Id="rId2" Type="http://schemas.openxmlformats.org/officeDocument/2006/relationships/image" Target="../media/image7.png"/><Relationship Id="rId16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0.png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image" Target="../media/image32.png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33.tiff"/><Relationship Id="rId18" Type="http://schemas.openxmlformats.org/officeDocument/2006/relationships/image" Target="../media/image35.tiff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36.png"/><Relationship Id="rId7" Type="http://schemas.openxmlformats.org/officeDocument/2006/relationships/hyperlink" Target="http://openclipart.org/detail/47197/home-icon-by-netalloy" TargetMode="External"/><Relationship Id="rId12" Type="http://schemas.microsoft.com/office/2007/relationships/hdphoto" Target="../media/hdphoto3.wdp"/><Relationship Id="rId17" Type="http://schemas.openxmlformats.org/officeDocument/2006/relationships/image" Target="../media/image20.png"/><Relationship Id="rId2" Type="http://schemas.openxmlformats.org/officeDocument/2006/relationships/image" Target="../media/image7.png"/><Relationship Id="rId16" Type="http://schemas.openxmlformats.org/officeDocument/2006/relationships/hyperlink" Target="https://openclipart.org/detail/208505/heart" TargetMode="External"/><Relationship Id="rId20" Type="http://schemas.openxmlformats.org/officeDocument/2006/relationships/hyperlink" Target="http://pxlpirates.deviantart.com/art/Papierflieger-Paper-Plane-Logo-Design-606344911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31.png"/><Relationship Id="rId24" Type="http://schemas.openxmlformats.org/officeDocument/2006/relationships/hyperlink" Target="http://commons.wikimedia.org/wiki/File:Orange_Phone_Font-Awesome.svg" TargetMode="External"/><Relationship Id="rId5" Type="http://schemas.openxmlformats.org/officeDocument/2006/relationships/hyperlink" Target="https://openclipart.org/detail/185356/magnifier" TargetMode="External"/><Relationship Id="rId15" Type="http://schemas.microsoft.com/office/2007/relationships/hdphoto" Target="../media/hdphoto4.wdp"/><Relationship Id="rId23" Type="http://schemas.openxmlformats.org/officeDocument/2006/relationships/image" Target="../media/image37.png"/><Relationship Id="rId10" Type="http://schemas.openxmlformats.org/officeDocument/2006/relationships/image" Target="../media/image11.tiff"/><Relationship Id="rId19" Type="http://schemas.openxmlformats.org/officeDocument/2006/relationships/image" Target="../media/image29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34.png"/><Relationship Id="rId22" Type="http://schemas.openxmlformats.org/officeDocument/2006/relationships/hyperlink" Target="https://stackoverflow.com/questions/46095425/how-to-change-google-map-marker-color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://www.oic.qld.gov.au/training-and-events/privacy-awareness-week" TargetMode="External"/><Relationship Id="rId18" Type="http://schemas.openxmlformats.org/officeDocument/2006/relationships/hyperlink" Target="https://commons.wikimedia.org/wiki/File:Creative-Tail-Objects-gift.svg" TargetMode="External"/><Relationship Id="rId3" Type="http://schemas.openxmlformats.org/officeDocument/2006/relationships/hyperlink" Target="https://openclipart.org/detail/185356/magnifier" TargetMode="External"/><Relationship Id="rId21" Type="http://schemas.openxmlformats.org/officeDocument/2006/relationships/hyperlink" Target="https://openclipart.org/detail/167549/green-tick-simple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38.gif"/><Relationship Id="rId17" Type="http://schemas.openxmlformats.org/officeDocument/2006/relationships/image" Target="../media/image25.png"/><Relationship Id="rId2" Type="http://schemas.openxmlformats.org/officeDocument/2006/relationships/image" Target="../media/image12.png"/><Relationship Id="rId16" Type="http://schemas.openxmlformats.org/officeDocument/2006/relationships/hyperlink" Target="https://pixabay.com/en/globe-earth-green-blue-continents-308335/" TargetMode="External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hyperlink" Target="http://pxlpirates.deviantart.com/art/Papierflieger-Paper-Plane-Logo-Design-606344911" TargetMode="External"/><Relationship Id="rId5" Type="http://schemas.openxmlformats.org/officeDocument/2006/relationships/hyperlink" Target="http://openclipart.org/detail/47197/home-icon-by-netalloy" TargetMode="External"/><Relationship Id="rId15" Type="http://schemas.openxmlformats.org/officeDocument/2006/relationships/image" Target="../media/image7.png"/><Relationship Id="rId10" Type="http://schemas.openxmlformats.org/officeDocument/2006/relationships/image" Target="../media/image29.png"/><Relationship Id="rId19" Type="http://schemas.openxmlformats.org/officeDocument/2006/relationships/image" Target="../media/image40.tiff"/><Relationship Id="rId4" Type="http://schemas.openxmlformats.org/officeDocument/2006/relationships/image" Target="../media/image9.png"/><Relationship Id="rId9" Type="http://schemas.openxmlformats.org/officeDocument/2006/relationships/image" Target="../media/image24.tiff"/><Relationship Id="rId14" Type="http://schemas.openxmlformats.org/officeDocument/2006/relationships/image" Target="../media/image39.tiff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42.tiff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s://openclipart.org/detail/208505/heart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0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hyperlink" Target="http://kokoriste1.deviantart.com/art/Friend-Gif-393261704" TargetMode="External"/><Relationship Id="rId18" Type="http://schemas.openxmlformats.org/officeDocument/2006/relationships/image" Target="../media/image29.png"/><Relationship Id="rId3" Type="http://schemas.openxmlformats.org/officeDocument/2006/relationships/image" Target="../media/image12.png"/><Relationship Id="rId21" Type="http://schemas.openxmlformats.org/officeDocument/2006/relationships/image" Target="../media/image43.png"/><Relationship Id="rId7" Type="http://schemas.openxmlformats.org/officeDocument/2006/relationships/image" Target="../media/image8.png"/><Relationship Id="rId12" Type="http://schemas.openxmlformats.org/officeDocument/2006/relationships/image" Target="../media/image22.gif"/><Relationship Id="rId17" Type="http://schemas.microsoft.com/office/2007/relationships/hdphoto" Target="../media/hdphoto4.wdp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3.tiff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hyperlink" Target="https://pixabay.com/en/globe-earth-green-blue-continents-308335/" TargetMode="External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208505/heart" TargetMode="External"/><Relationship Id="rId10" Type="http://schemas.openxmlformats.org/officeDocument/2006/relationships/image" Target="../media/image7.png"/><Relationship Id="rId19" Type="http://schemas.openxmlformats.org/officeDocument/2006/relationships/hyperlink" Target="http://pxlpirates.deviantart.com/art/Papierflieger-Paper-Plane-Logo-Design-606344911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11.tiff"/><Relationship Id="rId1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33.tiff"/><Relationship Id="rId18" Type="http://schemas.openxmlformats.org/officeDocument/2006/relationships/hyperlink" Target="https://openclipart.org/detail/208505/heart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pxlpirates.deviantart.com/art/Papierflieger-Paper-Plane-Logo-Design-606344911" TargetMode="External"/><Relationship Id="rId17" Type="http://schemas.openxmlformats.org/officeDocument/2006/relationships/image" Target="../media/image20.png"/><Relationship Id="rId2" Type="http://schemas.openxmlformats.org/officeDocument/2006/relationships/image" Target="../media/image12.png"/><Relationship Id="rId16" Type="http://schemas.microsoft.com/office/2007/relationships/hdphoto" Target="../media/hdphoto6.wdp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29.png"/><Relationship Id="rId5" Type="http://schemas.openxmlformats.org/officeDocument/2006/relationships/hyperlink" Target="http://openclipart.org/detail/47197/home-icon-by-netalloy" TargetMode="External"/><Relationship Id="rId15" Type="http://schemas.microsoft.com/office/2007/relationships/hdphoto" Target="../media/hdphoto5.wdp"/><Relationship Id="rId10" Type="http://schemas.openxmlformats.org/officeDocument/2006/relationships/hyperlink" Target="https://pixabay.com/en/globe-earth-green-blue-continents-308335/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7.png"/><Relationship Id="rId1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hyperlink" Target="https://pixabay.com/en/globe-earth-green-blue-continents-308335/" TargetMode="External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image" Target="../media/image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44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://www.oic.qld.gov.au/training-and-events/privacy-awareness-week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38.gi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://fr.wikipedia.org/wiki/Discussion:Mot-valise" TargetMode="External"/><Relationship Id="rId13" Type="http://schemas.openxmlformats.org/officeDocument/2006/relationships/image" Target="../media/image11.tiff"/><Relationship Id="rId3" Type="http://schemas.openxmlformats.org/officeDocument/2006/relationships/image" Target="../media/image12.png"/><Relationship Id="rId7" Type="http://schemas.openxmlformats.org/officeDocument/2006/relationships/image" Target="../media/image8.png"/><Relationship Id="rId12" Type="http://schemas.openxmlformats.org/officeDocument/2006/relationships/hyperlink" Target="https://pixabay.com/en/globe-earth-green-blue-continents-308335/" TargetMode="External"/><Relationship Id="rId17" Type="http://schemas.openxmlformats.org/officeDocument/2006/relationships/hyperlink" Target="http://www.vivereamalta.com/storie-di-italiani-a-malta/muoversi-malta/" TargetMode="External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6.jpg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openclipart.org/detail/47197/home-icon-by-netalloy" TargetMode="External"/><Relationship Id="rId11" Type="http://schemas.openxmlformats.org/officeDocument/2006/relationships/image" Target="../media/image7.png"/><Relationship Id="rId5" Type="http://schemas.openxmlformats.org/officeDocument/2006/relationships/image" Target="../media/image9.png"/><Relationship Id="rId15" Type="http://schemas.openxmlformats.org/officeDocument/2006/relationships/hyperlink" Target="https://openclipart.org/detail/158155/door-by-gurzaf" TargetMode="External"/><Relationship Id="rId10" Type="http://schemas.openxmlformats.org/officeDocument/2006/relationships/hyperlink" Target="https://commons.wikimedia.org/wiki/File:Creative-Tail-Objects-gift.svg" TargetMode="External"/><Relationship Id="rId4" Type="http://schemas.openxmlformats.org/officeDocument/2006/relationships/hyperlink" Target="https://openclipart.org/detail/185356/magnifier" TargetMode="External"/><Relationship Id="rId9" Type="http://schemas.openxmlformats.org/officeDocument/2006/relationships/image" Target="../media/image25.png"/><Relationship Id="rId1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hyperlink" Target="http://commons.wikimedia.org/wiki/File:Facebook_icon_2013.svg" TargetMode="External"/><Relationship Id="rId7" Type="http://schemas.openxmlformats.org/officeDocument/2006/relationships/hyperlink" Target="http://commons.wikimedia.org/wiki/File:Instagram_circle.svg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hyperlink" Target="http://theconversation.com/yes-google-has-a-new-logo-but-why-46976" TargetMode="External"/><Relationship Id="rId10" Type="http://schemas.openxmlformats.org/officeDocument/2006/relationships/image" Target="../media/image1.png"/><Relationship Id="rId4" Type="http://schemas.openxmlformats.org/officeDocument/2006/relationships/image" Target="../media/image4.jpg"/><Relationship Id="rId9" Type="http://schemas.openxmlformats.org/officeDocument/2006/relationships/hyperlink" Target="https://meta.wikimedia.org/wiki/File:FOSSASIA_Logo.svg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hyperlink" Target="https://openclipart.org/detail/185356/magnifi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hyperlink" Target="http://fr.wikipedia.org/wiki/Discussion:Mot-valise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8.png"/><Relationship Id="rId9" Type="http://schemas.openxmlformats.org/officeDocument/2006/relationships/hyperlink" Target="https://commons.wikimedia.org/wiki/File:Simpleicons_Interface_magnifier-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4.png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1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openclipart.org/detail/213771/stylised-cat-by-helm42-213771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commons.wikimedia.org/wiki/File:Ic_keyboard_voice_48px.svg" TargetMode="External"/><Relationship Id="rId10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tiff"/><Relationship Id="rId13" Type="http://schemas.openxmlformats.org/officeDocument/2006/relationships/image" Target="../media/image7.png"/><Relationship Id="rId3" Type="http://schemas.openxmlformats.org/officeDocument/2006/relationships/hyperlink" Target="https://openclipart.org/detail/185356/magnifier" TargetMode="External"/><Relationship Id="rId7" Type="http://schemas.openxmlformats.org/officeDocument/2006/relationships/hyperlink" Target="http://fr.wikipedia.org/wiki/Discussion:Mot-valise" TargetMode="External"/><Relationship Id="rId12" Type="http://schemas.openxmlformats.org/officeDocument/2006/relationships/hyperlink" Target="http://commons.wikimedia.org/wiki/file:location_dot_red.svg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6.png"/><Relationship Id="rId5" Type="http://schemas.openxmlformats.org/officeDocument/2006/relationships/hyperlink" Target="http://openclipart.org/detail/47197/home-icon-by-netalloy" TargetMode="External"/><Relationship Id="rId10" Type="http://schemas.openxmlformats.org/officeDocument/2006/relationships/hyperlink" Target="https://openclipart.org/detail/228366/earth-globe-sketch" TargetMode="External"/><Relationship Id="rId4" Type="http://schemas.openxmlformats.org/officeDocument/2006/relationships/image" Target="../media/image9.png"/><Relationship Id="rId9" Type="http://schemas.openxmlformats.org/officeDocument/2006/relationships/image" Target="../media/image15.png"/><Relationship Id="rId14" Type="http://schemas.openxmlformats.org/officeDocument/2006/relationships/hyperlink" Target="https://pixabay.com/en/globe-earth-green-blue-continents-308335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commons.wikimedia.org/wiki/File:Antu_emblem-locked.svg" TargetMode="External"/><Relationship Id="rId3" Type="http://schemas.openxmlformats.org/officeDocument/2006/relationships/hyperlink" Target="https://pixabay.com/en/globe-earth-green-blue-continents-308335/" TargetMode="External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7.png"/><Relationship Id="rId5" Type="http://schemas.openxmlformats.org/officeDocument/2006/relationships/hyperlink" Target="https://openclipart.org/detail/185356/magnifier" TargetMode="External"/><Relationship Id="rId10" Type="http://schemas.openxmlformats.org/officeDocument/2006/relationships/image" Target="../media/image11.tif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hyperlink" Target="https://openclipart.org/detail/213771/stylised-cat-by-helm42-213771" TargetMode="External"/><Relationship Id="rId18" Type="http://schemas.openxmlformats.org/officeDocument/2006/relationships/hyperlink" Target="http://badinertech.blogspot.com/2013/05/tech-tip-google-keep-and-anydo.html" TargetMode="External"/><Relationship Id="rId3" Type="http://schemas.openxmlformats.org/officeDocument/2006/relationships/hyperlink" Target="https://pixabay.com/en/globe-earth-green-blue-continents-308335/" TargetMode="External"/><Relationship Id="rId21" Type="http://schemas.openxmlformats.org/officeDocument/2006/relationships/image" Target="../media/image23.png"/><Relationship Id="rId7" Type="http://schemas.openxmlformats.org/officeDocument/2006/relationships/hyperlink" Target="http://openclipart.org/detail/47197/home-icon-by-netalloy" TargetMode="External"/><Relationship Id="rId12" Type="http://schemas.openxmlformats.org/officeDocument/2006/relationships/image" Target="../media/image13.png"/><Relationship Id="rId17" Type="http://schemas.openxmlformats.org/officeDocument/2006/relationships/image" Target="../media/image21.jpg"/><Relationship Id="rId2" Type="http://schemas.openxmlformats.org/officeDocument/2006/relationships/image" Target="../media/image7.png"/><Relationship Id="rId16" Type="http://schemas.openxmlformats.org/officeDocument/2006/relationships/image" Target="../media/image11.tiff"/><Relationship Id="rId20" Type="http://schemas.openxmlformats.org/officeDocument/2006/relationships/hyperlink" Target="http://kokoriste1.deviantart.com/art/Friend-Gif-393261704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hyperlink" Target="https://pixabay.com/en/gear-settings-options-icon-1077550/" TargetMode="External"/><Relationship Id="rId5" Type="http://schemas.openxmlformats.org/officeDocument/2006/relationships/hyperlink" Target="https://openclipart.org/detail/185356/magnifier" TargetMode="External"/><Relationship Id="rId15" Type="http://schemas.openxmlformats.org/officeDocument/2006/relationships/hyperlink" Target="https://openclipart.org/detail/208505/heart" TargetMode="External"/><Relationship Id="rId23" Type="http://schemas.openxmlformats.org/officeDocument/2006/relationships/image" Target="../media/image24.tiff"/><Relationship Id="rId10" Type="http://schemas.openxmlformats.org/officeDocument/2006/relationships/image" Target="../media/image19.png"/><Relationship Id="rId19" Type="http://schemas.openxmlformats.org/officeDocument/2006/relationships/image" Target="../media/image22.gif"/><Relationship Id="rId4" Type="http://schemas.openxmlformats.org/officeDocument/2006/relationships/image" Target="../media/image12.png"/><Relationship Id="rId9" Type="http://schemas.openxmlformats.org/officeDocument/2006/relationships/hyperlink" Target="http://fr.wikipedia.org/wiki/Discussion:Mot-valise" TargetMode="External"/><Relationship Id="rId14" Type="http://schemas.openxmlformats.org/officeDocument/2006/relationships/image" Target="../media/image20.png"/><Relationship Id="rId22" Type="http://schemas.openxmlformats.org/officeDocument/2006/relationships/hyperlink" Target="https://openclipart.org/detail/194868/daily-boxes-6-by-tatica-194868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9724E0D-00AB-8540-B9DA-5D80E1519610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997B92-3A38-424B-AA05-5C6731A5B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7077" y="1101355"/>
            <a:ext cx="3476028" cy="26078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19BEED-F032-894C-B603-7429B0FD3D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377" y="2258291"/>
            <a:ext cx="4050077" cy="4050077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1B2C00-56EB-FE4B-9A82-1F9CEB55BCBD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/cover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016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5605" y="286850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902771" y="286850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5604" y="438097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4265" y="438819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Info</a:t>
            </a:r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8273103" y="677611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Albi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8398074" y="2086087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10017986" y="668567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Bulgri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10326109" y="2148949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Expert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7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96AC6A3-BF64-B84B-8181-F710D3FBC695}"/>
              </a:ext>
            </a:extLst>
          </p:cNvPr>
          <p:cNvSpPr/>
          <p:nvPr/>
        </p:nvSpPr>
        <p:spPr>
          <a:xfrm>
            <a:off x="75550" y="1855316"/>
            <a:ext cx="208140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656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7" name="Picture 46" descr="Clipart - stylized cat">
            <a:extLst>
              <a:ext uri="{FF2B5EF4-FFF2-40B4-BE49-F238E27FC236}">
                <a16:creationId xmlns:a16="http://schemas.microsoft.com/office/drawing/2014/main" id="{768BADD4-3D3D-7040-BE2A-4A855C0F40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109557" y="822530"/>
            <a:ext cx="809253" cy="1149178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9551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Alice</a:t>
            </a:r>
            <a:r>
              <a:rPr lang="zh-CN" altLang="en-US" sz="2400" dirty="0"/>
              <a:t> </a:t>
            </a:r>
            <a:r>
              <a:rPr lang="en-US" altLang="zh-CN" sz="2400" dirty="0"/>
              <a:t>Lee</a:t>
            </a:r>
            <a:endParaRPr lang="en-US" sz="2400" dirty="0"/>
          </a:p>
        </p:txBody>
      </p:sp>
      <p:sp>
        <p:nvSpPr>
          <p:cNvPr id="50" name="Rounded Rectangle 49">
            <a:extLst>
              <a:ext uri="{FF2B5EF4-FFF2-40B4-BE49-F238E27FC236}">
                <a16:creationId xmlns:a16="http://schemas.microsoft.com/office/drawing/2014/main" id="{52C6BBFA-F29C-EB43-99AA-F0E85C14E33E}"/>
              </a:ext>
            </a:extLst>
          </p:cNvPr>
          <p:cNvSpPr/>
          <p:nvPr/>
        </p:nvSpPr>
        <p:spPr>
          <a:xfrm>
            <a:off x="4307975" y="2910415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51" name="Picture 50" descr="File:Creative-Tail-Objects-gift.svg - Wikimedia Commons">
            <a:extLst>
              <a:ext uri="{FF2B5EF4-FFF2-40B4-BE49-F238E27FC236}">
                <a16:creationId xmlns:a16="http://schemas.microsoft.com/office/drawing/2014/main" id="{1A104813-5942-AE4F-BFF0-0D1D9DE972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043922" y="2851449"/>
            <a:ext cx="406833" cy="40683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D33ED38-3B07-E64C-82E5-1B5C1EE638BD}"/>
              </a:ext>
            </a:extLst>
          </p:cNvPr>
          <p:cNvSpPr/>
          <p:nvPr/>
        </p:nvSpPr>
        <p:spPr>
          <a:xfrm>
            <a:off x="436665" y="951489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Unread</a:t>
            </a:r>
            <a:r>
              <a:rPr lang="zh-CN" altLang="en-US" dirty="0"/>
              <a:t> </a:t>
            </a:r>
            <a:r>
              <a:rPr lang="en-US" altLang="zh-CN" dirty="0" err="1"/>
              <a:t>Msg</a:t>
            </a:r>
            <a:endParaRPr lang="en-US" altLang="zh-CN" dirty="0"/>
          </a:p>
        </p:txBody>
      </p:sp>
      <p:pic>
        <p:nvPicPr>
          <p:cNvPr id="8" name="Picture 7" descr="Free vector graphic: Camera, Photo, Image - Free Image on ...">
            <a:extLst>
              <a:ext uri="{FF2B5EF4-FFF2-40B4-BE49-F238E27FC236}">
                <a16:creationId xmlns:a16="http://schemas.microsoft.com/office/drawing/2014/main" id="{02A01844-9D84-374C-B68B-60684FAE061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 flipV="1">
            <a:off x="4933469" y="1935477"/>
            <a:ext cx="356271" cy="35627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534FF1CB-B030-E942-9DC2-DF5B1A659C0B}"/>
              </a:ext>
            </a:extLst>
          </p:cNvPr>
          <p:cNvSpPr/>
          <p:nvPr/>
        </p:nvSpPr>
        <p:spPr>
          <a:xfrm>
            <a:off x="2488271" y="3369036"/>
            <a:ext cx="4079350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Build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shape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language.</a:t>
            </a:r>
            <a:endParaRPr lang="en-US" dirty="0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B2D5096-557E-1A4D-A49F-2ECD023A869A}"/>
              </a:ext>
            </a:extLst>
          </p:cNvPr>
          <p:cNvSpPr/>
          <p:nvPr/>
        </p:nvSpPr>
        <p:spPr>
          <a:xfrm>
            <a:off x="2488271" y="4237793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Singapore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8BDFDC5-98FD-A249-8BC8-1BF12ADEE9CA}"/>
              </a:ext>
            </a:extLst>
          </p:cNvPr>
          <p:cNvSpPr txBox="1"/>
          <p:nvPr/>
        </p:nvSpPr>
        <p:spPr>
          <a:xfrm>
            <a:off x="2488271" y="3356770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Signature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1" name="Chevron 60">
            <a:extLst>
              <a:ext uri="{FF2B5EF4-FFF2-40B4-BE49-F238E27FC236}">
                <a16:creationId xmlns:a16="http://schemas.microsoft.com/office/drawing/2014/main" id="{EC0DF196-4D1B-284C-B9D3-89DC71BC30BB}"/>
              </a:ext>
            </a:extLst>
          </p:cNvPr>
          <p:cNvSpPr/>
          <p:nvPr/>
        </p:nvSpPr>
        <p:spPr>
          <a:xfrm>
            <a:off x="6196005" y="36295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FB0A2CB-559D-2F42-8637-08723852C4E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843093" y="2409559"/>
            <a:ext cx="476866" cy="476866"/>
          </a:xfrm>
          <a:prstGeom prst="rect">
            <a:avLst/>
          </a:prstGeom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3A76C9EB-2916-EA49-A65C-F42F832D97ED}"/>
              </a:ext>
            </a:extLst>
          </p:cNvPr>
          <p:cNvSpPr txBox="1"/>
          <p:nvPr/>
        </p:nvSpPr>
        <p:spPr>
          <a:xfrm>
            <a:off x="2492577" y="4213288"/>
            <a:ext cx="10020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Region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66" name="Chevron 65">
            <a:extLst>
              <a:ext uri="{FF2B5EF4-FFF2-40B4-BE49-F238E27FC236}">
                <a16:creationId xmlns:a16="http://schemas.microsoft.com/office/drawing/2014/main" id="{414D47BC-D788-9A4A-B69B-DCD83D87F99E}"/>
              </a:ext>
            </a:extLst>
          </p:cNvPr>
          <p:cNvSpPr/>
          <p:nvPr/>
        </p:nvSpPr>
        <p:spPr>
          <a:xfrm>
            <a:off x="6191385" y="453539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310229B7-A134-9D40-8BD6-871B996BAB12}"/>
              </a:ext>
            </a:extLst>
          </p:cNvPr>
          <p:cNvSpPr/>
          <p:nvPr/>
        </p:nvSpPr>
        <p:spPr>
          <a:xfrm>
            <a:off x="2474508" y="5098712"/>
            <a:ext cx="4079349" cy="74814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221CAF0-D2EE-9844-95B8-C8FAC2610D99}"/>
              </a:ext>
            </a:extLst>
          </p:cNvPr>
          <p:cNvSpPr txBox="1"/>
          <p:nvPr/>
        </p:nvSpPr>
        <p:spPr>
          <a:xfrm>
            <a:off x="2506523" y="5106550"/>
            <a:ext cx="221787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65000"/>
                  </a:schemeClr>
                </a:solidFill>
              </a:rPr>
              <a:t>Who views your profile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8D3DA179-2797-2543-930F-22EEFF21DD12}"/>
              </a:ext>
            </a:extLst>
          </p:cNvPr>
          <p:cNvSpPr/>
          <p:nvPr/>
        </p:nvSpPr>
        <p:spPr>
          <a:xfrm>
            <a:off x="2739207" y="541972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1B32DEFB-FD12-A64F-92C0-4FF7D06F225C}"/>
              </a:ext>
            </a:extLst>
          </p:cNvPr>
          <p:cNvSpPr/>
          <p:nvPr/>
        </p:nvSpPr>
        <p:spPr>
          <a:xfrm>
            <a:off x="3554957" y="5398509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FD9B7AD6-F63B-7B41-9D54-6053EA912712}"/>
              </a:ext>
            </a:extLst>
          </p:cNvPr>
          <p:cNvSpPr/>
          <p:nvPr/>
        </p:nvSpPr>
        <p:spPr>
          <a:xfrm>
            <a:off x="4424986" y="5406503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C99A316-DF60-CC47-8E67-707D948689CC}"/>
              </a:ext>
            </a:extLst>
          </p:cNvPr>
          <p:cNvSpPr/>
          <p:nvPr/>
        </p:nvSpPr>
        <p:spPr>
          <a:xfrm>
            <a:off x="5261022" y="5392724"/>
            <a:ext cx="623196" cy="60334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Chevron 71">
            <a:extLst>
              <a:ext uri="{FF2B5EF4-FFF2-40B4-BE49-F238E27FC236}">
                <a16:creationId xmlns:a16="http://schemas.microsoft.com/office/drawing/2014/main" id="{B3A7785C-2602-1B43-8007-9B36705C0ADE}"/>
              </a:ext>
            </a:extLst>
          </p:cNvPr>
          <p:cNvSpPr/>
          <p:nvPr/>
        </p:nvSpPr>
        <p:spPr>
          <a:xfrm>
            <a:off x="6208000" y="5390112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E12DBED6-B6EF-B844-A2AF-81AB85DF6B4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770841" y="279221"/>
            <a:ext cx="796779" cy="796779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369E8980-1E84-2C48-A051-673E56D75F2B}"/>
              </a:ext>
            </a:extLst>
          </p:cNvPr>
          <p:cNvSpPr txBox="1"/>
          <p:nvPr/>
        </p:nvSpPr>
        <p:spPr>
          <a:xfrm>
            <a:off x="6020038" y="374486"/>
            <a:ext cx="4496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chemeClr val="bg1"/>
                </a:solidFill>
              </a:rPr>
              <a:t>1</a:t>
            </a:r>
            <a:endParaRPr lang="en-US" sz="1400" b="1" dirty="0">
              <a:solidFill>
                <a:schemeClr val="bg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8885AE4A-2739-844D-95F7-1861B7459E09}"/>
              </a:ext>
            </a:extLst>
          </p:cNvPr>
          <p:cNvSpPr/>
          <p:nvPr/>
        </p:nvSpPr>
        <p:spPr>
          <a:xfrm>
            <a:off x="7367818" y="13752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870A872-71FF-7045-BE13-6E59D4D11C04}"/>
              </a:ext>
            </a:extLst>
          </p:cNvPr>
          <p:cNvGrpSpPr/>
          <p:nvPr/>
        </p:nvGrpSpPr>
        <p:grpSpPr>
          <a:xfrm>
            <a:off x="7367816" y="5727679"/>
            <a:ext cx="4340889" cy="848332"/>
            <a:chOff x="1078500" y="5749121"/>
            <a:chExt cx="4340889" cy="848332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473ECAE-48DA-BD4B-B98A-547EC5C01AD2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FE570D65-6197-5448-9802-D2D23363FE99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8" name="Picture 77" descr="Globe Earth Green · Free vector graphic on Pixabay">
              <a:extLst>
                <a:ext uri="{FF2B5EF4-FFF2-40B4-BE49-F238E27FC236}">
                  <a16:creationId xmlns:a16="http://schemas.microsoft.com/office/drawing/2014/main" id="{D1638BFA-6919-E740-B008-402B25235D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79" name="Picture 78" descr="Clipart - Magnifier">
              <a:extLst>
                <a:ext uri="{FF2B5EF4-FFF2-40B4-BE49-F238E27FC236}">
                  <a16:creationId xmlns:a16="http://schemas.microsoft.com/office/drawing/2014/main" id="{40640C10-38F7-DB4F-BD87-34B8FE5982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80" name="Picture 79" descr="Clipart - home icon">
              <a:extLst>
                <a:ext uri="{FF2B5EF4-FFF2-40B4-BE49-F238E27FC236}">
                  <a16:creationId xmlns:a16="http://schemas.microsoft.com/office/drawing/2014/main" id="{EF5B7CEA-0487-F744-B1E1-185834906AF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837473B0-CC2E-450A-ABE3-18F120FF3D39}">
                  <a1611:picAttrSrcUrl xmlns:a1611="http://schemas.microsoft.com/office/drawing/2016/11/main" r:id="rId11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90B269FA-2759-5840-9205-5D97A348D310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82" name="Picture 81" descr="tête de robot">
              <a:extLst>
                <a:ext uri="{FF2B5EF4-FFF2-40B4-BE49-F238E27FC236}">
                  <a16:creationId xmlns:a16="http://schemas.microsoft.com/office/drawing/2014/main" id="{6DA308B8-87A3-6140-9DC5-D225DD5AD1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837473B0-CC2E-450A-ABE3-18F120FF3D39}">
                  <a1611:picAttrSrcUrl xmlns:a1611="http://schemas.microsoft.com/office/drawing/2016/11/main" r:id="rId13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83" name="Picture 82">
              <a:extLst>
                <a:ext uri="{FF2B5EF4-FFF2-40B4-BE49-F238E27FC236}">
                  <a16:creationId xmlns:a16="http://schemas.microsoft.com/office/drawing/2014/main" id="{5D33B637-EB39-9D49-9A09-6FD29F7C9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85" name="Rectangle 84">
            <a:extLst>
              <a:ext uri="{FF2B5EF4-FFF2-40B4-BE49-F238E27FC236}">
                <a16:creationId xmlns:a16="http://schemas.microsoft.com/office/drawing/2014/main" id="{779B0980-DF6C-5A42-BAC7-47D4857CEE2F}"/>
              </a:ext>
            </a:extLst>
          </p:cNvPr>
          <p:cNvSpPr/>
          <p:nvPr/>
        </p:nvSpPr>
        <p:spPr>
          <a:xfrm>
            <a:off x="7502969" y="1998845"/>
            <a:ext cx="4079350" cy="8875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277C6FF5-E47F-F844-A3C5-76DAD9B2FE70}"/>
              </a:ext>
            </a:extLst>
          </p:cNvPr>
          <p:cNvSpPr txBox="1"/>
          <p:nvPr/>
        </p:nvSpPr>
        <p:spPr>
          <a:xfrm>
            <a:off x="7502969" y="1986579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14:23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88" name="Chevron 87">
            <a:extLst>
              <a:ext uri="{FF2B5EF4-FFF2-40B4-BE49-F238E27FC236}">
                <a16:creationId xmlns:a16="http://schemas.microsoft.com/office/drawing/2014/main" id="{1BC15639-180F-994F-BB3A-43435ED05F2F}"/>
              </a:ext>
            </a:extLst>
          </p:cNvPr>
          <p:cNvSpPr/>
          <p:nvPr/>
        </p:nvSpPr>
        <p:spPr>
          <a:xfrm>
            <a:off x="11215804" y="2377273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9" name="Picture 98">
            <a:extLst>
              <a:ext uri="{FF2B5EF4-FFF2-40B4-BE49-F238E27FC236}">
                <a16:creationId xmlns:a16="http://schemas.microsoft.com/office/drawing/2014/main" id="{0D0EDF9A-F318-3643-BA23-630F43AEDE6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394749" y="279221"/>
            <a:ext cx="1883564" cy="1883564"/>
          </a:xfrm>
          <a:prstGeom prst="rect">
            <a:avLst/>
          </a:prstGeom>
        </p:spPr>
      </p:pic>
      <p:sp>
        <p:nvSpPr>
          <p:cNvPr id="100" name="TextBox 99">
            <a:extLst>
              <a:ext uri="{FF2B5EF4-FFF2-40B4-BE49-F238E27FC236}">
                <a16:creationId xmlns:a16="http://schemas.microsoft.com/office/drawing/2014/main" id="{73997AFC-413C-A848-B0A1-0E306C334203}"/>
              </a:ext>
            </a:extLst>
          </p:cNvPr>
          <p:cNvSpPr txBox="1"/>
          <p:nvPr/>
        </p:nvSpPr>
        <p:spPr>
          <a:xfrm>
            <a:off x="8152276" y="654427"/>
            <a:ext cx="449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4B89D54E-C608-C743-B4EE-F1EB71EF30A7}"/>
              </a:ext>
            </a:extLst>
          </p:cNvPr>
          <p:cNvSpPr/>
          <p:nvPr/>
        </p:nvSpPr>
        <p:spPr>
          <a:xfrm>
            <a:off x="5649121" y="303274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F45F35B-C224-5D41-9F44-C82210DD1592}"/>
              </a:ext>
            </a:extLst>
          </p:cNvPr>
          <p:cNvSpPr txBox="1"/>
          <p:nvPr/>
        </p:nvSpPr>
        <p:spPr>
          <a:xfrm>
            <a:off x="9138617" y="908201"/>
            <a:ext cx="2341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Unread</a:t>
            </a:r>
            <a:r>
              <a:rPr lang="zh-CN" altLang="en-US" sz="2400" dirty="0"/>
              <a:t> </a:t>
            </a:r>
            <a:r>
              <a:rPr lang="en-US" altLang="zh-CN" sz="2400" dirty="0"/>
              <a:t>Message</a:t>
            </a:r>
            <a:endParaRPr lang="en-US" sz="2400" dirty="0"/>
          </a:p>
        </p:txBody>
      </p:sp>
      <p:pic>
        <p:nvPicPr>
          <p:cNvPr id="103" name="Picture 102" descr="tête de robot">
            <a:extLst>
              <a:ext uri="{FF2B5EF4-FFF2-40B4-BE49-F238E27FC236}">
                <a16:creationId xmlns:a16="http://schemas.microsoft.com/office/drawing/2014/main" id="{79F16909-694E-C94A-8B33-1D27E2F943F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7788242" y="2279573"/>
            <a:ext cx="528655" cy="5286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51B889-5373-2440-BD7F-D7748EC12D73}"/>
              </a:ext>
            </a:extLst>
          </p:cNvPr>
          <p:cNvSpPr txBox="1"/>
          <p:nvPr/>
        </p:nvSpPr>
        <p:spPr>
          <a:xfrm>
            <a:off x="8412674" y="2377273"/>
            <a:ext cx="2982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Robot</a:t>
            </a:r>
            <a:r>
              <a:rPr lang="zh-CN" altLang="en-US" sz="1400" dirty="0"/>
              <a:t> </a:t>
            </a:r>
            <a:r>
              <a:rPr lang="en-US" altLang="zh-CN" sz="1400" dirty="0"/>
              <a:t>sends</a:t>
            </a:r>
            <a:r>
              <a:rPr lang="zh-CN" altLang="en-US" sz="1400" dirty="0"/>
              <a:t> </a:t>
            </a:r>
            <a:r>
              <a:rPr lang="en-US" altLang="zh-CN" sz="1400" dirty="0"/>
              <a:t>you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r>
              <a:rPr lang="zh-CN" altLang="en-US" sz="1400" dirty="0"/>
              <a:t> </a:t>
            </a:r>
            <a:r>
              <a:rPr lang="en-US" altLang="zh-CN" sz="1400" dirty="0"/>
              <a:t>Friend</a:t>
            </a:r>
            <a:r>
              <a:rPr lang="zh-CN" altLang="en-US" sz="1400" dirty="0"/>
              <a:t> </a:t>
            </a:r>
            <a:r>
              <a:rPr lang="en-US" altLang="zh-CN" sz="1400" dirty="0"/>
              <a:t>Request!</a:t>
            </a:r>
            <a:endParaRPr lang="en-US" sz="1400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81D4ADBF-6A24-C74F-9BFF-0CFADDFEBBE2}"/>
              </a:ext>
            </a:extLst>
          </p:cNvPr>
          <p:cNvSpPr/>
          <p:nvPr/>
        </p:nvSpPr>
        <p:spPr>
          <a:xfrm>
            <a:off x="181948" y="1885629"/>
            <a:ext cx="3300333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/user_1/profile/info/</a:t>
            </a:r>
            <a:r>
              <a:rPr lang="en-US" altLang="zh-CN" dirty="0" err="1"/>
              <a:t>msg</a:t>
            </a:r>
            <a:endParaRPr lang="en-US" dirty="0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A9E41AF-68D1-CD47-81EB-1A92BDF12247}"/>
              </a:ext>
            </a:extLst>
          </p:cNvPr>
          <p:cNvSpPr txBox="1"/>
          <p:nvPr/>
        </p:nvSpPr>
        <p:spPr>
          <a:xfrm>
            <a:off x="9111373" y="3378777"/>
            <a:ext cx="2682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Message</a:t>
            </a:r>
            <a:r>
              <a:rPr lang="zh-CN" altLang="en-US" sz="2400" dirty="0"/>
              <a:t> </a:t>
            </a:r>
            <a:r>
              <a:rPr lang="en-US" altLang="zh-CN" sz="2400" dirty="0"/>
              <a:t>Received</a:t>
            </a:r>
            <a:endParaRPr lang="en-US" sz="2400" dirty="0"/>
          </a:p>
        </p:txBody>
      </p:sp>
      <p:pic>
        <p:nvPicPr>
          <p:cNvPr id="62" name="Picture 61" descr="Papierflieger / Paper Plane - Logo Design by PxlPirates on ...">
            <a:extLst>
              <a:ext uri="{FF2B5EF4-FFF2-40B4-BE49-F238E27FC236}">
                <a16:creationId xmlns:a16="http://schemas.microsoft.com/office/drawing/2014/main" id="{3193FF7B-011A-BD45-9215-B37ABA4854A8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7749792" y="3301627"/>
            <a:ext cx="1122768" cy="615963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7DCC02D7-73D2-BA4C-AA47-BD7425224A0C}"/>
              </a:ext>
            </a:extLst>
          </p:cNvPr>
          <p:cNvSpPr/>
          <p:nvPr/>
        </p:nvSpPr>
        <p:spPr>
          <a:xfrm>
            <a:off x="7498583" y="4068962"/>
            <a:ext cx="4079350" cy="103758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117F930-D5AC-3A47-8D04-4CA5AA5620AE}"/>
              </a:ext>
            </a:extLst>
          </p:cNvPr>
          <p:cNvSpPr txBox="1"/>
          <p:nvPr/>
        </p:nvSpPr>
        <p:spPr>
          <a:xfrm>
            <a:off x="7522603" y="4102165"/>
            <a:ext cx="162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Yesterday</a:t>
            </a: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altLang="zh-CN" sz="1400" dirty="0">
                <a:solidFill>
                  <a:schemeClr val="bg1">
                    <a:lumMod val="65000"/>
                  </a:schemeClr>
                </a:solidFill>
              </a:rPr>
              <a:t>09:23</a:t>
            </a:r>
            <a:endParaRPr lang="en-US" sz="14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A984510B-CA4A-D14E-A68C-BA6F18BE831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42885" y="4311490"/>
            <a:ext cx="950961" cy="713449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B71B8951-5226-4942-B83B-DF2A0D876953}"/>
              </a:ext>
            </a:extLst>
          </p:cNvPr>
          <p:cNvSpPr txBox="1"/>
          <p:nvPr/>
        </p:nvSpPr>
        <p:spPr>
          <a:xfrm>
            <a:off x="8425532" y="4527073"/>
            <a:ext cx="25477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Welcome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 err="1"/>
              <a:t>Guageland</a:t>
            </a:r>
            <a:r>
              <a:rPr lang="en-US" altLang="zh-CN" sz="1400" dirty="0"/>
              <a:t>!</a:t>
            </a:r>
            <a:endParaRPr lang="en-US" sz="1400" dirty="0"/>
          </a:p>
        </p:txBody>
      </p:sp>
      <p:sp>
        <p:nvSpPr>
          <p:cNvPr id="84" name="Chevron 83">
            <a:extLst>
              <a:ext uri="{FF2B5EF4-FFF2-40B4-BE49-F238E27FC236}">
                <a16:creationId xmlns:a16="http://schemas.microsoft.com/office/drawing/2014/main" id="{C8551890-6CB4-9E4C-8471-0273AC19ADC5}"/>
              </a:ext>
            </a:extLst>
          </p:cNvPr>
          <p:cNvSpPr/>
          <p:nvPr/>
        </p:nvSpPr>
        <p:spPr>
          <a:xfrm>
            <a:off x="11215804" y="4535390"/>
            <a:ext cx="244676" cy="307777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9389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634474" y="2380388"/>
            <a:ext cx="17275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Bob</a:t>
            </a:r>
            <a:r>
              <a:rPr lang="zh-CN" altLang="en-US" sz="2400" dirty="0"/>
              <a:t> </a:t>
            </a:r>
            <a:r>
              <a:rPr lang="en-US" altLang="zh-CN" sz="2400" dirty="0"/>
              <a:t>John</a:t>
            </a:r>
            <a:endParaRPr lang="en-US" sz="240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3F39F0E6-486D-C847-99DE-8CEFA3994887}"/>
              </a:ext>
            </a:extLst>
          </p:cNvPr>
          <p:cNvSpPr/>
          <p:nvPr/>
        </p:nvSpPr>
        <p:spPr>
          <a:xfrm>
            <a:off x="8162671" y="549276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500</a:t>
            </a:r>
          </a:p>
          <a:p>
            <a:pPr algn="ctr"/>
            <a:r>
              <a:rPr lang="en-US" altLang="zh-CN" dirty="0"/>
              <a:t>Donation</a:t>
            </a:r>
            <a:endParaRPr lang="en-US" dirty="0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D4672F8E-497D-0E4A-95F3-6431DF22D2EA}"/>
              </a:ext>
            </a:extLst>
          </p:cNvPr>
          <p:cNvSpPr/>
          <p:nvPr/>
        </p:nvSpPr>
        <p:spPr>
          <a:xfrm>
            <a:off x="9899837" y="549276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Trips</a:t>
            </a:r>
            <a:r>
              <a:rPr lang="zh-CN" altLang="en-US" dirty="0"/>
              <a:t> </a:t>
            </a:r>
            <a:endParaRPr lang="en-SG" altLang="zh-CN" dirty="0"/>
          </a:p>
          <a:p>
            <a:pPr algn="ctr"/>
            <a:r>
              <a:rPr lang="en-US" altLang="zh-CN" dirty="0"/>
              <a:t>Claimed</a:t>
            </a:r>
            <a:endParaRPr lang="en-US" dirty="0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851C96-264D-4A40-885E-CE17FBDD2A13}"/>
              </a:ext>
            </a:extLst>
          </p:cNvPr>
          <p:cNvSpPr/>
          <p:nvPr/>
        </p:nvSpPr>
        <p:spPr>
          <a:xfrm>
            <a:off x="8162670" y="2061743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45</a:t>
            </a:r>
            <a:r>
              <a:rPr lang="zh-CN" altLang="en-US" dirty="0"/>
              <a:t> </a:t>
            </a:r>
            <a:r>
              <a:rPr lang="en-US" altLang="zh-CN" dirty="0"/>
              <a:t>Countries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Footprint</a:t>
            </a:r>
            <a:endParaRPr lang="en-US" dirty="0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84C85531-02FA-5C4E-AB55-94BCB52A8385}"/>
              </a:ext>
            </a:extLst>
          </p:cNvPr>
          <p:cNvSpPr/>
          <p:nvPr/>
        </p:nvSpPr>
        <p:spPr>
          <a:xfrm>
            <a:off x="9911331" y="2068969"/>
            <a:ext cx="1655805" cy="142102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302</a:t>
            </a:r>
            <a:r>
              <a:rPr lang="zh-CN" altLang="en-US" dirty="0"/>
              <a:t> </a:t>
            </a:r>
            <a:r>
              <a:rPr lang="en-US" altLang="zh-CN" dirty="0"/>
              <a:t>Languages</a:t>
            </a:r>
          </a:p>
          <a:p>
            <a:pPr algn="ctr"/>
            <a:r>
              <a:rPr lang="en-US" altLang="zh-CN" dirty="0"/>
              <a:t>Viewed</a:t>
            </a:r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Users’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6A1FC8-7D79-D44F-94AC-80CE04E0EFA7}"/>
              </a:ext>
            </a:extLst>
          </p:cNvPr>
          <p:cNvSpPr/>
          <p:nvPr/>
        </p:nvSpPr>
        <p:spPr>
          <a:xfrm>
            <a:off x="2863727" y="3809540"/>
            <a:ext cx="1440806" cy="1348680"/>
          </a:xfrm>
          <a:prstGeom prst="ellipse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Caldse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3C24FEF-9231-DC4A-9377-8C02B1626C5D}"/>
              </a:ext>
            </a:extLst>
          </p:cNvPr>
          <p:cNvSpPr txBox="1"/>
          <p:nvPr/>
        </p:nvSpPr>
        <p:spPr>
          <a:xfrm>
            <a:off x="2988698" y="5218016"/>
            <a:ext cx="14408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Current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Viewing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Language</a:t>
            </a:r>
            <a:endParaRPr lang="en-US" sz="1200" b="1" dirty="0">
              <a:solidFill>
                <a:schemeClr val="bg1"/>
              </a:solidFill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42BDA48-9E58-6543-8822-550E7958EEBA}"/>
              </a:ext>
            </a:extLst>
          </p:cNvPr>
          <p:cNvSpPr/>
          <p:nvPr/>
        </p:nvSpPr>
        <p:spPr>
          <a:xfrm>
            <a:off x="4608610" y="3800496"/>
            <a:ext cx="1440806" cy="134868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Xseus</a:t>
            </a:r>
            <a:endParaRPr 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48210CE-3819-BF4C-B0AA-6B2F55E91775}"/>
              </a:ext>
            </a:extLst>
          </p:cNvPr>
          <p:cNvSpPr txBox="1"/>
          <p:nvPr/>
        </p:nvSpPr>
        <p:spPr>
          <a:xfrm>
            <a:off x="4841353" y="5254171"/>
            <a:ext cx="144080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>
                <a:solidFill>
                  <a:schemeClr val="bg1"/>
                </a:solidFill>
              </a:rPr>
              <a:t>Beginner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 err="1">
                <a:solidFill>
                  <a:schemeClr val="bg1"/>
                </a:solidFill>
              </a:rPr>
              <a:t>Lv</a:t>
            </a:r>
            <a:r>
              <a:rPr lang="zh-CN" altLang="en-US" sz="1200" b="1" dirty="0">
                <a:solidFill>
                  <a:schemeClr val="bg1"/>
                </a:solidFill>
              </a:rPr>
              <a:t> </a:t>
            </a:r>
            <a:r>
              <a:rPr lang="en-US" altLang="zh-CN" sz="1200" b="1" dirty="0">
                <a:solidFill>
                  <a:schemeClr val="bg1"/>
                </a:solidFill>
              </a:rPr>
              <a:t>2</a:t>
            </a:r>
            <a:endParaRPr lang="en-US" sz="1200" b="1" dirty="0">
              <a:solidFill>
                <a:schemeClr val="bg1"/>
              </a:solidFill>
            </a:endParaRPr>
          </a:p>
        </p:txBody>
      </p:sp>
      <p:pic>
        <p:nvPicPr>
          <p:cNvPr id="4" name="Picture 3" descr="Clipart - big earred dog">
            <a:extLst>
              <a:ext uri="{FF2B5EF4-FFF2-40B4-BE49-F238E27FC236}">
                <a16:creationId xmlns:a16="http://schemas.microsoft.com/office/drawing/2014/main" id="{2FF3C989-0BE3-4A4A-A052-D822B09ED0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3991755" y="931339"/>
            <a:ext cx="1084136" cy="10389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51813" y="1011142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FEFBF89-4347-B640-BD5C-EB4616A711F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916001" y="2343194"/>
            <a:ext cx="507090" cy="507090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3494614" y="3183624"/>
            <a:ext cx="3406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Build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shape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world!</a:t>
            </a:r>
            <a:endParaRPr lang="en-US" sz="1400" dirty="0"/>
          </a:p>
          <a:p>
            <a:endParaRPr lang="en-US" sz="14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950547" y="2840237"/>
            <a:ext cx="1127269" cy="256434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Malaysia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18D63C3-ECCB-4445-9F91-00FFFADDA711}"/>
              </a:ext>
            </a:extLst>
          </p:cNvPr>
          <p:cNvSpPr txBox="1"/>
          <p:nvPr/>
        </p:nvSpPr>
        <p:spPr>
          <a:xfrm>
            <a:off x="6049416" y="89792"/>
            <a:ext cx="4716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 dirty="0">
                <a:solidFill>
                  <a:schemeClr val="bg1"/>
                </a:solidFill>
              </a:rPr>
              <a:t>+</a:t>
            </a:r>
            <a:endParaRPr lang="en-US" sz="4800" b="1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2670" y="3800496"/>
            <a:ext cx="3404466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2670" y="3828505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His</a:t>
            </a:r>
            <a:r>
              <a:rPr lang="zh-CN" altLang="en-US" dirty="0"/>
              <a:t> </a:t>
            </a:r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43010" y="4204066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14562" y="5144047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5990272" y="965437"/>
            <a:ext cx="16145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Send</a:t>
            </a:r>
            <a:r>
              <a:rPr lang="zh-CN" altLang="en-US" dirty="0"/>
              <a:t> </a:t>
            </a:r>
            <a:r>
              <a:rPr lang="en-US" altLang="zh-CN" dirty="0"/>
              <a:t>Friend</a:t>
            </a:r>
            <a:r>
              <a:rPr lang="zh-CN" altLang="en-US" dirty="0"/>
              <a:t> </a:t>
            </a:r>
            <a:r>
              <a:rPr lang="en-US" altLang="zh-CN" dirty="0"/>
              <a:t>Request</a:t>
            </a:r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EFE706A-647D-7945-80CA-68D551A1AB96}"/>
              </a:ext>
            </a:extLst>
          </p:cNvPr>
          <p:cNvSpPr/>
          <p:nvPr/>
        </p:nvSpPr>
        <p:spPr>
          <a:xfrm>
            <a:off x="120115" y="3042223"/>
            <a:ext cx="209204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/users/</a:t>
            </a:r>
            <a:r>
              <a:rPr lang="en-US" altLang="zh-CN" dirty="0" err="1"/>
              <a:t>Bob_john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2035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7710590" y="200934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7710588" y="5973964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9410768" y="5791084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523741" y="5882524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8012863" y="6068455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398812" y="5940928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11141211" y="5973964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730758" y="6042361"/>
            <a:ext cx="528655" cy="528655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33E37164-1056-CA4D-96B9-927287EE58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94721" y="6060917"/>
            <a:ext cx="527711" cy="527711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3B1D52F3-5B6E-BE47-BB8A-E8FCB314C92C}"/>
              </a:ext>
            </a:extLst>
          </p:cNvPr>
          <p:cNvSpPr/>
          <p:nvPr/>
        </p:nvSpPr>
        <p:spPr>
          <a:xfrm>
            <a:off x="2353120" y="15014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8399682E-0AA3-9D4E-8E80-F323FAF0993C}"/>
              </a:ext>
            </a:extLst>
          </p:cNvPr>
          <p:cNvSpPr/>
          <p:nvPr/>
        </p:nvSpPr>
        <p:spPr>
          <a:xfrm>
            <a:off x="3602049" y="505291"/>
            <a:ext cx="1824270" cy="1783657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Organization</a:t>
            </a:r>
          </a:p>
          <a:p>
            <a:pPr algn="ctr"/>
            <a:r>
              <a:rPr lang="en-US" altLang="zh-CN" dirty="0"/>
              <a:t>LOGO</a:t>
            </a:r>
            <a:endParaRPr lang="en-US" dirty="0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3E48C0AE-36A2-994E-8FDF-A452FE219AFF}"/>
              </a:ext>
            </a:extLst>
          </p:cNvPr>
          <p:cNvSpPr txBox="1"/>
          <p:nvPr/>
        </p:nvSpPr>
        <p:spPr>
          <a:xfrm>
            <a:off x="3081196" y="2395985"/>
            <a:ext cx="3502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Endangered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Project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42322C-FDCB-534B-8A16-8437D9D0FCB7}"/>
              </a:ext>
            </a:extLst>
          </p:cNvPr>
          <p:cNvGrpSpPr/>
          <p:nvPr/>
        </p:nvGrpSpPr>
        <p:grpSpPr>
          <a:xfrm>
            <a:off x="2353118" y="5740296"/>
            <a:ext cx="4340889" cy="848332"/>
            <a:chOff x="1078500" y="5749121"/>
            <a:chExt cx="4340889" cy="848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315A231-58C1-6048-BC78-E1FB10734BE9}"/>
                </a:ext>
              </a:extLst>
            </p:cNvPr>
            <p:cNvSpPr/>
            <p:nvPr/>
          </p:nvSpPr>
          <p:spPr>
            <a:xfrm>
              <a:off x="1078500" y="5932001"/>
              <a:ext cx="4340889" cy="665452"/>
            </a:xfrm>
            <a:prstGeom prst="rect">
              <a:avLst/>
            </a:prstGeom>
            <a:ln>
              <a:solidFill>
                <a:schemeClr val="accent1">
                  <a:shade val="50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BD8A2B7D-1178-744B-A42C-6BBAE6535F22}"/>
                </a:ext>
              </a:extLst>
            </p:cNvPr>
            <p:cNvSpPr/>
            <p:nvPr/>
          </p:nvSpPr>
          <p:spPr>
            <a:xfrm>
              <a:off x="2778680" y="5749121"/>
              <a:ext cx="940526" cy="84833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37" name="Picture 36" descr="Globe Earth Green · Free vector graphic on Pixabay">
              <a:extLst>
                <a:ext uri="{FF2B5EF4-FFF2-40B4-BE49-F238E27FC236}">
                  <a16:creationId xmlns:a16="http://schemas.microsoft.com/office/drawing/2014/main" id="{BD9E1155-7489-2E4E-A19B-55ABD376FD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837473B0-CC2E-450A-ABE3-18F120FF3D39}">
                  <a1611:picAttrSrcUrl xmlns:a1611="http://schemas.microsoft.com/office/drawing/2016/11/main" r:id="rId3"/>
                </a:ext>
              </a:extLst>
            </a:blip>
            <a:stretch>
              <a:fillRect/>
            </a:stretch>
          </p:blipFill>
          <p:spPr>
            <a:xfrm>
              <a:off x="2891653" y="5840561"/>
              <a:ext cx="714579" cy="665452"/>
            </a:xfrm>
            <a:prstGeom prst="rect">
              <a:avLst/>
            </a:prstGeom>
          </p:spPr>
        </p:pic>
        <p:pic>
          <p:nvPicPr>
            <p:cNvPr id="38" name="Picture 37" descr="Clipart - Magnifier">
              <a:extLst>
                <a:ext uri="{FF2B5EF4-FFF2-40B4-BE49-F238E27FC236}">
                  <a16:creationId xmlns:a16="http://schemas.microsoft.com/office/drawing/2014/main" id="{1DAD8535-E330-CF47-879C-827DCB1BF62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837473B0-CC2E-450A-ABE3-18F120FF3D39}">
                  <a1611:picAttrSrcUrl xmlns:a1611="http://schemas.microsoft.com/office/drawing/2016/11/main" r:id="rId5"/>
                </a:ext>
              </a:extLst>
            </a:blip>
            <a:stretch>
              <a:fillRect/>
            </a:stretch>
          </p:blipFill>
          <p:spPr>
            <a:xfrm flipH="1">
              <a:off x="1380775" y="6026492"/>
              <a:ext cx="489026" cy="476469"/>
            </a:xfrm>
            <a:prstGeom prst="rect">
              <a:avLst/>
            </a:prstGeom>
          </p:spPr>
        </p:pic>
        <p:pic>
          <p:nvPicPr>
            <p:cNvPr id="43" name="Picture 42" descr="Clipart - home icon">
              <a:extLst>
                <a:ext uri="{FF2B5EF4-FFF2-40B4-BE49-F238E27FC236}">
                  <a16:creationId xmlns:a16="http://schemas.microsoft.com/office/drawing/2014/main" id="{E6902810-76B0-614A-A123-AA40F159E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837473B0-CC2E-450A-ABE3-18F120FF3D39}">
                  <a1611:picAttrSrcUrl xmlns:a1611="http://schemas.microsoft.com/office/drawing/2016/11/main" r:id="rId7"/>
                </a:ext>
              </a:extLst>
            </a:blip>
            <a:stretch>
              <a:fillRect/>
            </a:stretch>
          </p:blipFill>
          <p:spPr>
            <a:xfrm>
              <a:off x="3766724" y="5898965"/>
              <a:ext cx="647700" cy="647700"/>
            </a:xfrm>
            <a:prstGeom prst="rect">
              <a:avLst/>
            </a:prstGeom>
          </p:spPr>
        </p:pic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B09D2D36-9524-1248-82A8-B703C5858AC3}"/>
                </a:ext>
              </a:extLst>
            </p:cNvPr>
            <p:cNvSpPr/>
            <p:nvPr/>
          </p:nvSpPr>
          <p:spPr>
            <a:xfrm>
              <a:off x="4509123" y="5932001"/>
              <a:ext cx="783880" cy="665452"/>
            </a:xfrm>
            <a:prstGeom prst="rect">
              <a:avLst/>
            </a:prstGeom>
            <a:solidFill>
              <a:schemeClr val="accent1"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5" name="Picture 44" descr="tête de robot">
              <a:extLst>
                <a:ext uri="{FF2B5EF4-FFF2-40B4-BE49-F238E27FC236}">
                  <a16:creationId xmlns:a16="http://schemas.microsoft.com/office/drawing/2014/main" id="{37196430-16BB-F64D-BE14-A950C06A2F4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837473B0-CC2E-450A-ABE3-18F120FF3D39}">
                  <a1611:picAttrSrcUrl xmlns:a1611="http://schemas.microsoft.com/office/drawing/2016/11/main" r:id="rId9"/>
                </a:ext>
              </a:extLst>
            </a:blip>
            <a:stretch>
              <a:fillRect/>
            </a:stretch>
          </p:blipFill>
          <p:spPr>
            <a:xfrm>
              <a:off x="2098670" y="6000398"/>
              <a:ext cx="528655" cy="528655"/>
            </a:xfrm>
            <a:prstGeom prst="rect">
              <a:avLst/>
            </a:prstGeom>
          </p:spPr>
        </p:pic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39DEDBF2-C785-E44E-A73A-15C48BB7B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662633" y="6018954"/>
              <a:ext cx="527711" cy="527711"/>
            </a:xfrm>
            <a:prstGeom prst="rect">
              <a:avLst/>
            </a:prstGeom>
          </p:spPr>
        </p:pic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277143C8-DFE7-1749-8F9B-74A1401EFB30}"/>
              </a:ext>
            </a:extLst>
          </p:cNvPr>
          <p:cNvSpPr/>
          <p:nvPr/>
        </p:nvSpPr>
        <p:spPr>
          <a:xfrm>
            <a:off x="239073" y="231372"/>
            <a:ext cx="1828800" cy="1084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Organizations’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</a:p>
        </p:txBody>
      </p:sp>
      <p:pic>
        <p:nvPicPr>
          <p:cNvPr id="73" name="Picture 72">
            <a:extLst>
              <a:ext uri="{FF2B5EF4-FFF2-40B4-BE49-F238E27FC236}">
                <a16:creationId xmlns:a16="http://schemas.microsoft.com/office/drawing/2014/main" id="{9CC0D21D-950B-8440-B9E9-D2443C0505C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74508" y="308434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F1A8E94-0395-AC42-962C-BBEC79EB5221}"/>
              </a:ext>
            </a:extLst>
          </p:cNvPr>
          <p:cNvSpPr txBox="1"/>
          <p:nvPr/>
        </p:nvSpPr>
        <p:spPr>
          <a:xfrm>
            <a:off x="337892" y="1706296"/>
            <a:ext cx="15720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r>
              <a:rPr lang="zh-CN" altLang="en-US" dirty="0"/>
              <a:t> </a:t>
            </a:r>
            <a:r>
              <a:rPr lang="en-US" altLang="zh-CN" dirty="0"/>
              <a:t>their</a:t>
            </a:r>
            <a:r>
              <a:rPr lang="zh-CN" altLang="en-US" dirty="0"/>
              <a:t> </a:t>
            </a:r>
            <a:r>
              <a:rPr lang="en-US" altLang="zh-CN" dirty="0"/>
              <a:t>profile</a:t>
            </a:r>
            <a:r>
              <a:rPr lang="zh-CN" altLang="en-US" dirty="0"/>
              <a:t> </a:t>
            </a:r>
            <a:r>
              <a:rPr lang="en-US" altLang="zh-CN" dirty="0"/>
              <a:t>images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Findings’</a:t>
            </a:r>
            <a:r>
              <a:rPr lang="zh-CN" altLang="en-US" dirty="0"/>
              <a:t> </a:t>
            </a:r>
            <a:r>
              <a:rPr lang="en-US" altLang="zh-CN" dirty="0"/>
              <a:t>article</a:t>
            </a:r>
            <a:endParaRPr 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6D7917E-3507-D54E-928C-7F4D11F4732B}"/>
              </a:ext>
            </a:extLst>
          </p:cNvPr>
          <p:cNvSpPr txBox="1"/>
          <p:nvPr/>
        </p:nvSpPr>
        <p:spPr>
          <a:xfrm>
            <a:off x="2899906" y="3402949"/>
            <a:ext cx="35729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200" dirty="0"/>
              <a:t>Supporting and celebrating global linguistic diversity</a:t>
            </a:r>
            <a:r>
              <a:rPr lang="en-US" altLang="zh-CN" sz="1200" dirty="0"/>
              <a:t>!</a:t>
            </a:r>
            <a:endParaRPr lang="en-US" sz="1200" dirty="0"/>
          </a:p>
        </p:txBody>
      </p:sp>
      <p:sp>
        <p:nvSpPr>
          <p:cNvPr id="25" name="Alternate Process 24">
            <a:extLst>
              <a:ext uri="{FF2B5EF4-FFF2-40B4-BE49-F238E27FC236}">
                <a16:creationId xmlns:a16="http://schemas.microsoft.com/office/drawing/2014/main" id="{A9D060D1-897C-714A-AB36-F727F02ED051}"/>
              </a:ext>
            </a:extLst>
          </p:cNvPr>
          <p:cNvSpPr/>
          <p:nvPr/>
        </p:nvSpPr>
        <p:spPr>
          <a:xfrm>
            <a:off x="3258843" y="2830628"/>
            <a:ext cx="2607981" cy="216624"/>
          </a:xfrm>
          <a:prstGeom prst="flowChartAlternateProcess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http://</a:t>
            </a:r>
            <a:r>
              <a:rPr lang="en-US" sz="1000" dirty="0" err="1"/>
              <a:t>www.endangeredlanguages.com</a:t>
            </a:r>
            <a:endParaRPr lang="en-US" sz="1000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FE94378-4992-2849-91CD-B0FAAD0EF505}"/>
              </a:ext>
            </a:extLst>
          </p:cNvPr>
          <p:cNvSpPr/>
          <p:nvPr/>
        </p:nvSpPr>
        <p:spPr>
          <a:xfrm>
            <a:off x="8163787" y="2019105"/>
            <a:ext cx="3471927" cy="17306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22A5573-D9F1-024B-99C9-373659A1399C}"/>
              </a:ext>
            </a:extLst>
          </p:cNvPr>
          <p:cNvSpPr txBox="1"/>
          <p:nvPr/>
        </p:nvSpPr>
        <p:spPr>
          <a:xfrm>
            <a:off x="8163788" y="2047114"/>
            <a:ext cx="19334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Latest</a:t>
            </a:r>
            <a:r>
              <a:rPr lang="zh-CN" altLang="en-US" dirty="0"/>
              <a:t> </a:t>
            </a:r>
            <a:r>
              <a:rPr lang="en-US" altLang="zh-CN" dirty="0"/>
              <a:t>Post</a:t>
            </a:r>
            <a:endParaRPr lang="en-US" dirty="0"/>
          </a:p>
          <a:p>
            <a:endParaRPr lang="en-US" dirty="0"/>
          </a:p>
        </p:txBody>
      </p:sp>
      <p:pic>
        <p:nvPicPr>
          <p:cNvPr id="74" name="Picture 73">
            <a:extLst>
              <a:ext uri="{FF2B5EF4-FFF2-40B4-BE49-F238E27FC236}">
                <a16:creationId xmlns:a16="http://schemas.microsoft.com/office/drawing/2014/main" id="{A04EC023-78D5-BB4B-AAC2-EAA4160645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544128" y="2422675"/>
            <a:ext cx="2601803" cy="837454"/>
          </a:xfrm>
          <a:prstGeom prst="rect">
            <a:avLst/>
          </a:prstGeom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2B9D4222-2243-0E42-81E6-A05230BDA447}"/>
              </a:ext>
            </a:extLst>
          </p:cNvPr>
          <p:cNvSpPr txBox="1"/>
          <p:nvPr/>
        </p:nvSpPr>
        <p:spPr>
          <a:xfrm>
            <a:off x="8104773" y="3386104"/>
            <a:ext cx="3593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600" b="1" dirty="0"/>
              <a:t>/Navajo Word of the Day - "I Love You”</a:t>
            </a:r>
          </a:p>
          <a:p>
            <a:endParaRPr lang="en-US" sz="16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1C9B87-3473-174C-9FC3-49D1170567B8}"/>
              </a:ext>
            </a:extLst>
          </p:cNvPr>
          <p:cNvSpPr txBox="1"/>
          <p:nvPr/>
        </p:nvSpPr>
        <p:spPr>
          <a:xfrm>
            <a:off x="6706266" y="995789"/>
            <a:ext cx="1614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(Follow)</a:t>
            </a:r>
            <a:endParaRPr lang="en-US" dirty="0"/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7D2F60A0-7BE2-5044-BAC5-26B70EB7150E}"/>
              </a:ext>
            </a:extLst>
          </p:cNvPr>
          <p:cNvGrpSpPr/>
          <p:nvPr/>
        </p:nvGrpSpPr>
        <p:grpSpPr>
          <a:xfrm>
            <a:off x="6019400" y="319922"/>
            <a:ext cx="476860" cy="458707"/>
            <a:chOff x="5083681" y="4718774"/>
            <a:chExt cx="815546" cy="80820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B7AB845A-2BAE-9640-80F9-65EAD4921EF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0" name="Picture 49" descr="Clipart - Heart">
              <a:extLst>
                <a:ext uri="{FF2B5EF4-FFF2-40B4-BE49-F238E27FC236}">
                  <a16:creationId xmlns:a16="http://schemas.microsoft.com/office/drawing/2014/main" id="{2D1ED951-3F47-3F40-BE3F-A6F6796F8D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02011DC-AF39-514C-BE27-3EFA0260CB8D}"/>
              </a:ext>
            </a:extLst>
          </p:cNvPr>
          <p:cNvGrpSpPr/>
          <p:nvPr/>
        </p:nvGrpSpPr>
        <p:grpSpPr>
          <a:xfrm>
            <a:off x="6923777" y="325868"/>
            <a:ext cx="476860" cy="458707"/>
            <a:chOff x="5083681" y="4718774"/>
            <a:chExt cx="815546" cy="808205"/>
          </a:xfrm>
        </p:grpSpPr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F80268BF-BC24-3846-880D-55AEF8A019ED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5" name="Picture 54" descr="Clipart - Heart">
              <a:extLst>
                <a:ext uri="{FF2B5EF4-FFF2-40B4-BE49-F238E27FC236}">
                  <a16:creationId xmlns:a16="http://schemas.microsoft.com/office/drawing/2014/main" id="{7CD95C76-50F5-BA41-B29E-9A895DFE0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6"/>
                </a:ext>
              </a:extLst>
            </a:blip>
            <a:stretch>
              <a:fillRect/>
            </a:stretch>
          </p:blipFill>
          <p:spPr>
            <a:xfrm>
              <a:off x="5255813" y="4913833"/>
              <a:ext cx="498334" cy="434031"/>
            </a:xfrm>
            <a:prstGeom prst="rect">
              <a:avLst/>
            </a:prstGeom>
          </p:spPr>
        </p:pic>
      </p:grpSp>
      <p:sp>
        <p:nvSpPr>
          <p:cNvPr id="57" name="Rectangle 56">
            <a:extLst>
              <a:ext uri="{FF2B5EF4-FFF2-40B4-BE49-F238E27FC236}">
                <a16:creationId xmlns:a16="http://schemas.microsoft.com/office/drawing/2014/main" id="{F0FF4E09-0C7E-7748-9316-6946B3D25F74}"/>
              </a:ext>
            </a:extLst>
          </p:cNvPr>
          <p:cNvSpPr/>
          <p:nvPr/>
        </p:nvSpPr>
        <p:spPr>
          <a:xfrm>
            <a:off x="8183075" y="450268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$</a:t>
            </a:r>
            <a:r>
              <a:rPr lang="zh-CN" altLang="en-US" dirty="0"/>
              <a:t> </a:t>
            </a:r>
            <a:r>
              <a:rPr lang="en-US" altLang="zh-CN" dirty="0"/>
              <a:t>499,324</a:t>
            </a:r>
          </a:p>
          <a:p>
            <a:pPr algn="ctr"/>
            <a:r>
              <a:rPr lang="en-US" altLang="zh-CN" dirty="0"/>
              <a:t>Donation</a:t>
            </a:r>
            <a:r>
              <a:rPr lang="zh-CN" altLang="en-US" dirty="0"/>
              <a:t> </a:t>
            </a:r>
            <a:r>
              <a:rPr lang="en-US" altLang="zh-CN" dirty="0"/>
              <a:t>Received</a:t>
            </a:r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D305F4C-FA07-8A4A-A5A5-10DF7F0D4EB1}"/>
              </a:ext>
            </a:extLst>
          </p:cNvPr>
          <p:cNvSpPr/>
          <p:nvPr/>
        </p:nvSpPr>
        <p:spPr>
          <a:xfrm>
            <a:off x="9979910" y="469003"/>
            <a:ext cx="1655805" cy="1421027"/>
          </a:xfrm>
          <a:prstGeom prst="rect">
            <a:avLst/>
          </a:prstGeom>
          <a:solidFill>
            <a:srgbClr val="B2EE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536</a:t>
            </a:r>
          </a:p>
          <a:p>
            <a:pPr algn="ctr"/>
            <a:r>
              <a:rPr lang="en-US" altLang="zh-CN" dirty="0"/>
              <a:t>Article</a:t>
            </a:r>
            <a:r>
              <a:rPr lang="zh-CN" altLang="en-US" dirty="0"/>
              <a:t> </a:t>
            </a:r>
            <a:endParaRPr lang="en-US" altLang="zh-CN" dirty="0"/>
          </a:p>
          <a:p>
            <a:pPr algn="ctr"/>
            <a:r>
              <a:rPr lang="en-US" altLang="zh-CN" dirty="0"/>
              <a:t>Posts</a:t>
            </a:r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C0C4CBB-3CA4-0847-8576-B2C6F4917781}"/>
              </a:ext>
            </a:extLst>
          </p:cNvPr>
          <p:cNvCxnSpPr/>
          <p:nvPr/>
        </p:nvCxnSpPr>
        <p:spPr>
          <a:xfrm>
            <a:off x="2847447" y="328240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Connector 59">
            <a:extLst>
              <a:ext uri="{FF2B5EF4-FFF2-40B4-BE49-F238E27FC236}">
                <a16:creationId xmlns:a16="http://schemas.microsoft.com/office/drawing/2014/main" id="{4A1579F6-57E6-B44D-8005-89E08D87A54D}"/>
              </a:ext>
            </a:extLst>
          </p:cNvPr>
          <p:cNvCxnSpPr/>
          <p:nvPr/>
        </p:nvCxnSpPr>
        <p:spPr>
          <a:xfrm>
            <a:off x="2818368" y="3800496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014A2CB-E466-614A-B800-5AFAF7F6BC80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974482" y="815527"/>
            <a:ext cx="1176705" cy="1176705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1748272-22B7-A846-9590-9CAB5E70BD8F}"/>
              </a:ext>
            </a:extLst>
          </p:cNvPr>
          <p:cNvSpPr/>
          <p:nvPr/>
        </p:nvSpPr>
        <p:spPr>
          <a:xfrm>
            <a:off x="2847447" y="4091580"/>
            <a:ext cx="3381304" cy="1325547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1F5A545-D1ED-2A44-9E6D-80EF589007DA}"/>
              </a:ext>
            </a:extLst>
          </p:cNvPr>
          <p:cNvSpPr txBox="1"/>
          <p:nvPr/>
        </p:nvSpPr>
        <p:spPr>
          <a:xfrm>
            <a:off x="2899906" y="4134628"/>
            <a:ext cx="1266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  <a:endParaRPr lang="en-US" sz="12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F807CE3-24D6-7548-A28C-0DAA92008C5A}"/>
              </a:ext>
            </a:extLst>
          </p:cNvPr>
          <p:cNvSpPr txBox="1"/>
          <p:nvPr/>
        </p:nvSpPr>
        <p:spPr>
          <a:xfrm>
            <a:off x="2982505" y="4484290"/>
            <a:ext cx="3147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sz="1000" dirty="0"/>
              <a:t>The Endangered Languages Project puts technology at the service of the organizations and individuals working to confront the language endangerment by documenting, preserving and teaching them. </a:t>
            </a:r>
            <a:endParaRPr lang="en-US" sz="1000" dirty="0"/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7CE8EDFB-0A0B-F341-ACAC-8098AB23F473}"/>
              </a:ext>
            </a:extLst>
          </p:cNvPr>
          <p:cNvCxnSpPr/>
          <p:nvPr/>
        </p:nvCxnSpPr>
        <p:spPr>
          <a:xfrm>
            <a:off x="8183075" y="4091580"/>
            <a:ext cx="3410383" cy="0"/>
          </a:xfrm>
          <a:prstGeom prst="line">
            <a:avLst/>
          </a:prstGeom>
          <a:ln w="222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67" descr="Papierflieger / Paper Plane - Logo Design by PxlPirates on ...">
            <a:extLst>
              <a:ext uri="{FF2B5EF4-FFF2-40B4-BE49-F238E27FC236}">
                <a16:creationId xmlns:a16="http://schemas.microsoft.com/office/drawing/2014/main" id="{F0B04551-CF9C-D54C-8D24-5C75F41DE2D3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8206018" y="4274461"/>
            <a:ext cx="591741" cy="324636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5A69508-58AB-0C43-A5BC-1F3E5C0918FF}"/>
              </a:ext>
            </a:extLst>
          </p:cNvPr>
          <p:cNvSpPr txBox="1"/>
          <p:nvPr/>
        </p:nvSpPr>
        <p:spPr>
          <a:xfrm>
            <a:off x="8855339" y="4298279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/>
              <a:t>feedback@endangeredlanguages.com</a:t>
            </a:r>
            <a:endParaRPr lang="en-US" sz="1200" dirty="0"/>
          </a:p>
        </p:txBody>
      </p:sp>
      <p:pic>
        <p:nvPicPr>
          <p:cNvPr id="31" name="Picture 30" descr="javascript - How to change google map marker color - Stack ...">
            <a:extLst>
              <a:ext uri="{FF2B5EF4-FFF2-40B4-BE49-F238E27FC236}">
                <a16:creationId xmlns:a16="http://schemas.microsoft.com/office/drawing/2014/main" id="{E469F9EC-C463-0E46-B073-DACA07C3E18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8222712" y="4758850"/>
            <a:ext cx="517774" cy="517774"/>
          </a:xfrm>
          <a:prstGeom prst="rect">
            <a:avLst/>
          </a:prstGeom>
        </p:spPr>
      </p:pic>
      <p:sp>
        <p:nvSpPr>
          <p:cNvPr id="69" name="TextBox 68">
            <a:extLst>
              <a:ext uri="{FF2B5EF4-FFF2-40B4-BE49-F238E27FC236}">
                <a16:creationId xmlns:a16="http://schemas.microsoft.com/office/drawing/2014/main" id="{4AFBAE2D-C6CF-8942-BB8B-1A84680E4FF5}"/>
              </a:ext>
            </a:extLst>
          </p:cNvPr>
          <p:cNvSpPr txBox="1"/>
          <p:nvPr/>
        </p:nvSpPr>
        <p:spPr>
          <a:xfrm>
            <a:off x="8880764" y="4824105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pic>
        <p:nvPicPr>
          <p:cNvPr id="41" name="Picture 40" descr="File:Orange Phone Font-Awesome.svg - Wikimedia Commons">
            <a:extLst>
              <a:ext uri="{FF2B5EF4-FFF2-40B4-BE49-F238E27FC236}">
                <a16:creationId xmlns:a16="http://schemas.microsoft.com/office/drawing/2014/main" id="{691D5C11-5DCF-2645-A526-603B727C3CE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837473B0-CC2E-450A-ABE3-18F120FF3D39}">
                <a1611:picAttrSrcUrl xmlns:a1611="http://schemas.microsoft.com/office/drawing/2016/11/main" r:id="rId24"/>
              </a:ext>
            </a:extLst>
          </a:blip>
          <a:stretch>
            <a:fillRect/>
          </a:stretch>
        </p:blipFill>
        <p:spPr>
          <a:xfrm>
            <a:off x="8257376" y="5345746"/>
            <a:ext cx="483110" cy="483110"/>
          </a:xfrm>
          <a:prstGeom prst="rect">
            <a:avLst/>
          </a:prstGeom>
        </p:spPr>
      </p:pic>
      <p:sp>
        <p:nvSpPr>
          <p:cNvPr id="76" name="TextBox 75">
            <a:extLst>
              <a:ext uri="{FF2B5EF4-FFF2-40B4-BE49-F238E27FC236}">
                <a16:creationId xmlns:a16="http://schemas.microsoft.com/office/drawing/2014/main" id="{E3D7C551-43C7-784F-9435-6A0980CE29AB}"/>
              </a:ext>
            </a:extLst>
          </p:cNvPr>
          <p:cNvSpPr txBox="1"/>
          <p:nvPr/>
        </p:nvSpPr>
        <p:spPr>
          <a:xfrm>
            <a:off x="8877614" y="5365186"/>
            <a:ext cx="2677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N/A</a:t>
            </a:r>
            <a:endParaRPr lang="en-US" sz="1200" dirty="0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4A511DFD-8EC4-3A49-B6CC-4BCDC80C658B}"/>
              </a:ext>
            </a:extLst>
          </p:cNvPr>
          <p:cNvSpPr/>
          <p:nvPr/>
        </p:nvSpPr>
        <p:spPr>
          <a:xfrm>
            <a:off x="301289" y="3609699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/orgs/</a:t>
            </a:r>
            <a:r>
              <a:rPr lang="en-US" altLang="zh-CN" dirty="0" err="1"/>
              <a:t>elp</a:t>
            </a:r>
            <a:r>
              <a:rPr lang="en-US" altLang="zh-CN" dirty="0"/>
              <a:t>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7901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21872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21872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91890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52099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90694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64934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3238890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2218716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772579" y="6061193"/>
            <a:ext cx="532027" cy="5320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3FCF51D-56EA-554F-B27F-3C172F474CB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93395" y="780007"/>
            <a:ext cx="535933" cy="704099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152785" y="787686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on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Your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2218716" y="2754889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3" name="Picture 12" descr="Papierflieger / Paper Plane - Logo Design by PxlPirates on ...">
            <a:extLst>
              <a:ext uri="{FF2B5EF4-FFF2-40B4-BE49-F238E27FC236}">
                <a16:creationId xmlns:a16="http://schemas.microsoft.com/office/drawing/2014/main" id="{E6F14E15-31A5-C549-8894-F5EE32C0AD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2518344" y="2968163"/>
            <a:ext cx="662768" cy="363602"/>
          </a:xfrm>
          <a:prstGeom prst="rect">
            <a:avLst/>
          </a:prstGeom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3317405" y="2965405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Paper plane Wandering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2218716" y="3590335"/>
            <a:ext cx="4340889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Privacy Awareness Week 2018 (14 – 20 May) | Office of the ...">
            <a:extLst>
              <a:ext uri="{FF2B5EF4-FFF2-40B4-BE49-F238E27FC236}">
                <a16:creationId xmlns:a16="http://schemas.microsoft.com/office/drawing/2014/main" id="{522A22D0-68EE-D749-8C21-C2288FF6F07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2534050" y="3656345"/>
            <a:ext cx="605922" cy="605922"/>
          </a:xfrm>
          <a:prstGeom prst="rect">
            <a:avLst/>
          </a:prstGeom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2869CDC0-530D-6840-A200-E9B32FFC5BF7}"/>
              </a:ext>
            </a:extLst>
          </p:cNvPr>
          <p:cNvSpPr txBox="1"/>
          <p:nvPr/>
        </p:nvSpPr>
        <p:spPr>
          <a:xfrm>
            <a:off x="3317405" y="3804868"/>
            <a:ext cx="7144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Quiz</a:t>
            </a:r>
            <a:endParaRPr lang="en-US" sz="1400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2205903" y="4425781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8D87992-C49C-6D4E-A081-A2C17A69A70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2508996" y="4456482"/>
            <a:ext cx="656030" cy="628660"/>
          </a:xfrm>
          <a:prstGeom prst="rect">
            <a:avLst/>
          </a:prstGeom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5E7EB41B-4EC0-9E46-A8C3-6EF3ADDEE435}"/>
              </a:ext>
            </a:extLst>
          </p:cNvPr>
          <p:cNvSpPr txBox="1"/>
          <p:nvPr/>
        </p:nvSpPr>
        <p:spPr>
          <a:xfrm>
            <a:off x="3317404" y="4630699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Sharing</a:t>
            </a:r>
            <a:r>
              <a:rPr lang="zh-CN" altLang="en-US" sz="1400" dirty="0"/>
              <a:t> </a:t>
            </a:r>
            <a:r>
              <a:rPr lang="en-US" altLang="zh-CN" sz="1400" dirty="0"/>
              <a:t>your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endParaRPr lang="en-US" sz="1400" dirty="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17DD569E-A84C-D545-B8E3-9004497C34B9}"/>
              </a:ext>
            </a:extLst>
          </p:cNvPr>
          <p:cNvSpPr/>
          <p:nvPr/>
        </p:nvSpPr>
        <p:spPr>
          <a:xfrm>
            <a:off x="5943158" y="291264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A03C06B3-E340-C04F-A4DF-C8DC3DC3091B}"/>
              </a:ext>
            </a:extLst>
          </p:cNvPr>
          <p:cNvSpPr/>
          <p:nvPr/>
        </p:nvSpPr>
        <p:spPr>
          <a:xfrm>
            <a:off x="5949414" y="3748952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0DC6C2E8-2D97-3E44-8B1C-8B0A14A25806}"/>
              </a:ext>
            </a:extLst>
          </p:cNvPr>
          <p:cNvSpPr/>
          <p:nvPr/>
        </p:nvSpPr>
        <p:spPr>
          <a:xfrm>
            <a:off x="5949414" y="4567650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2211459" y="528786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4031873" y="5891349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572683" y="5470775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3277896" y="551219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DB20E169-A7BE-504D-B70E-C8AC0A24D012}"/>
              </a:ext>
            </a:extLst>
          </p:cNvPr>
          <p:cNvSpPr/>
          <p:nvPr/>
        </p:nvSpPr>
        <p:spPr>
          <a:xfrm>
            <a:off x="5943158" y="547717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B77983F3-9E79-2541-8AB3-2EA5C01637D8}"/>
              </a:ext>
            </a:extLst>
          </p:cNvPr>
          <p:cNvSpPr/>
          <p:nvPr/>
        </p:nvSpPr>
        <p:spPr>
          <a:xfrm>
            <a:off x="5680414" y="202446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8" name="Picture 37" descr="File:Creative-Tail-Objects-gift.svg - Wikimedia Commons">
            <a:extLst>
              <a:ext uri="{FF2B5EF4-FFF2-40B4-BE49-F238E27FC236}">
                <a16:creationId xmlns:a16="http://schemas.microsoft.com/office/drawing/2014/main" id="{407CAA21-DFC5-534D-A96C-FF8B4B2E2D4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5416361" y="1965497"/>
            <a:ext cx="406833" cy="40683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47C5302A-091D-FE4B-8673-74A374BA20F6}"/>
              </a:ext>
            </a:extLst>
          </p:cNvPr>
          <p:cNvGrpSpPr/>
          <p:nvPr/>
        </p:nvGrpSpPr>
        <p:grpSpPr>
          <a:xfrm>
            <a:off x="5361350" y="2834295"/>
            <a:ext cx="445515" cy="666062"/>
            <a:chOff x="5731289" y="1934063"/>
            <a:chExt cx="445515" cy="666062"/>
          </a:xfrm>
        </p:grpSpPr>
        <p:pic>
          <p:nvPicPr>
            <p:cNvPr id="44" name="Picture 43" descr="File:Creative-Tail-Objects-gift.svg - Wikimedia Commons">
              <a:extLst>
                <a:ext uri="{FF2B5EF4-FFF2-40B4-BE49-F238E27FC236}">
                  <a16:creationId xmlns:a16="http://schemas.microsoft.com/office/drawing/2014/main" id="{7DA76108-22D1-3740-A9BA-38767B618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BCE8A5D-38CA-354B-9826-710BB37184F5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15</a:t>
              </a:r>
              <a:endParaRPr lang="en-US" sz="1400" dirty="0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EC9ED2D-05B6-034F-B5A3-551081BAFD36}"/>
              </a:ext>
            </a:extLst>
          </p:cNvPr>
          <p:cNvGrpSpPr/>
          <p:nvPr/>
        </p:nvGrpSpPr>
        <p:grpSpPr>
          <a:xfrm>
            <a:off x="5352113" y="3676501"/>
            <a:ext cx="445515" cy="666062"/>
            <a:chOff x="5731289" y="1934063"/>
            <a:chExt cx="445515" cy="666062"/>
          </a:xfrm>
        </p:grpSpPr>
        <p:pic>
          <p:nvPicPr>
            <p:cNvPr id="47" name="Picture 46" descr="File:Creative-Tail-Objects-gift.svg - Wikimedia Commons">
              <a:extLst>
                <a:ext uri="{FF2B5EF4-FFF2-40B4-BE49-F238E27FC236}">
                  <a16:creationId xmlns:a16="http://schemas.microsoft.com/office/drawing/2014/main" id="{03204032-4AB2-2247-8FF8-06C79B235B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C2B35394-C2C8-5340-A41D-98DCD5035EB4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30</a:t>
              </a:r>
              <a:endParaRPr lang="en-US" sz="1400" dirty="0"/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734930C-8253-0346-9330-BDF395265EC1}"/>
              </a:ext>
            </a:extLst>
          </p:cNvPr>
          <p:cNvGrpSpPr/>
          <p:nvPr/>
        </p:nvGrpSpPr>
        <p:grpSpPr>
          <a:xfrm>
            <a:off x="5324677" y="4527785"/>
            <a:ext cx="524564" cy="678485"/>
            <a:chOff x="5703853" y="1934063"/>
            <a:chExt cx="524564" cy="678485"/>
          </a:xfrm>
        </p:grpSpPr>
        <p:pic>
          <p:nvPicPr>
            <p:cNvPr id="50" name="Picture 49" descr="File:Creative-Tail-Objects-gift.svg - Wikimedia Commons">
              <a:extLst>
                <a:ext uri="{FF2B5EF4-FFF2-40B4-BE49-F238E27FC236}">
                  <a16:creationId xmlns:a16="http://schemas.microsoft.com/office/drawing/2014/main" id="{45946C3B-C096-0A4E-AAA4-319DB0C88D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1C132DC-13CF-CD4F-983C-0A7CFD1EF7D5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35A918-70C8-DE44-89D5-2B26D8D12C17}"/>
              </a:ext>
            </a:extLst>
          </p:cNvPr>
          <p:cNvGrpSpPr/>
          <p:nvPr/>
        </p:nvGrpSpPr>
        <p:grpSpPr>
          <a:xfrm>
            <a:off x="5351677" y="5382245"/>
            <a:ext cx="445515" cy="666062"/>
            <a:chOff x="5731289" y="1934063"/>
            <a:chExt cx="445515" cy="666062"/>
          </a:xfrm>
        </p:grpSpPr>
        <p:pic>
          <p:nvPicPr>
            <p:cNvPr id="53" name="Picture 52" descr="File:Creative-Tail-Objects-gift.svg - Wikimedia Commons">
              <a:extLst>
                <a:ext uri="{FF2B5EF4-FFF2-40B4-BE49-F238E27FC236}">
                  <a16:creationId xmlns:a16="http://schemas.microsoft.com/office/drawing/2014/main" id="{6EF23B38-2C7C-5D44-B6EB-9CC1B3FD0F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6425974-329D-EC4C-8AF3-02DBB34FFCE8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53EA816E-73E2-A146-8F2E-5DA718D6B34C}"/>
              </a:ext>
            </a:extLst>
          </p:cNvPr>
          <p:cNvSpPr/>
          <p:nvPr/>
        </p:nvSpPr>
        <p:spPr>
          <a:xfrm>
            <a:off x="7428234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1F3B1DC-67C2-C441-82E1-BDB540D0F6D0}"/>
              </a:ext>
            </a:extLst>
          </p:cNvPr>
          <p:cNvSpPr/>
          <p:nvPr/>
        </p:nvSpPr>
        <p:spPr>
          <a:xfrm>
            <a:off x="7428232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236F4258-200E-624E-AB4C-D3888691663F}"/>
              </a:ext>
            </a:extLst>
          </p:cNvPr>
          <p:cNvSpPr/>
          <p:nvPr/>
        </p:nvSpPr>
        <p:spPr>
          <a:xfrm>
            <a:off x="9128412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9" name="Picture 58" descr="Clipart - Magnifier">
            <a:extLst>
              <a:ext uri="{FF2B5EF4-FFF2-40B4-BE49-F238E27FC236}">
                <a16:creationId xmlns:a16="http://schemas.microsoft.com/office/drawing/2014/main" id="{7773984B-B12E-B742-8250-38DC4C779C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730507" y="6077280"/>
            <a:ext cx="489026" cy="476469"/>
          </a:xfrm>
          <a:prstGeom prst="rect">
            <a:avLst/>
          </a:prstGeom>
        </p:spPr>
      </p:pic>
      <p:pic>
        <p:nvPicPr>
          <p:cNvPr id="61" name="Picture 60" descr="Clipart - home icon">
            <a:extLst>
              <a:ext uri="{FF2B5EF4-FFF2-40B4-BE49-F238E27FC236}">
                <a16:creationId xmlns:a16="http://schemas.microsoft.com/office/drawing/2014/main" id="{92AC5A73-5989-254A-A105-F8264D7FCD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0116456" y="5949753"/>
            <a:ext cx="647700" cy="647700"/>
          </a:xfrm>
          <a:prstGeom prst="rect">
            <a:avLst/>
          </a:prstGeom>
        </p:spPr>
      </p:pic>
      <p:sp>
        <p:nvSpPr>
          <p:cNvPr id="62" name="Rectangle 61">
            <a:extLst>
              <a:ext uri="{FF2B5EF4-FFF2-40B4-BE49-F238E27FC236}">
                <a16:creationId xmlns:a16="http://schemas.microsoft.com/office/drawing/2014/main" id="{5CD8F6EF-7D11-8D48-94F7-2CDDF12EB787}"/>
              </a:ext>
            </a:extLst>
          </p:cNvPr>
          <p:cNvSpPr/>
          <p:nvPr/>
        </p:nvSpPr>
        <p:spPr>
          <a:xfrm>
            <a:off x="10858855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 descr="tête de robot">
            <a:extLst>
              <a:ext uri="{FF2B5EF4-FFF2-40B4-BE49-F238E27FC236}">
                <a16:creationId xmlns:a16="http://schemas.microsoft.com/office/drawing/2014/main" id="{DD88DD49-053F-524A-8052-210D2ED8ED0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448402" y="6051186"/>
            <a:ext cx="528655" cy="52865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55DF68F2-D6D3-CA44-BFAE-DC5CD05C49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982091" y="6061193"/>
            <a:ext cx="532027" cy="532027"/>
          </a:xfrm>
          <a:prstGeom prst="rect">
            <a:avLst/>
          </a:prstGeom>
        </p:spPr>
      </p:pic>
      <p:sp>
        <p:nvSpPr>
          <p:cNvPr id="94" name="Rectangle 93">
            <a:extLst>
              <a:ext uri="{FF2B5EF4-FFF2-40B4-BE49-F238E27FC236}">
                <a16:creationId xmlns:a16="http://schemas.microsoft.com/office/drawing/2014/main" id="{E3D9FAC8-3C16-8E4F-B281-C54204A28682}"/>
              </a:ext>
            </a:extLst>
          </p:cNvPr>
          <p:cNvSpPr/>
          <p:nvPr/>
        </p:nvSpPr>
        <p:spPr>
          <a:xfrm>
            <a:off x="7406690" y="876889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5" name="Picture 94" descr="Globe Earth Green · Free vector graphic on Pixabay">
            <a:extLst>
              <a:ext uri="{FF2B5EF4-FFF2-40B4-BE49-F238E27FC236}">
                <a16:creationId xmlns:a16="http://schemas.microsoft.com/office/drawing/2014/main" id="{7F09658C-A62B-4544-A1BA-9A6C2E46DE4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837473B0-CC2E-450A-ABE3-18F120FF3D39}">
                <a1611:picAttrSrcUrl xmlns:a1611="http://schemas.microsoft.com/office/drawing/2016/11/main" r:id="rId16"/>
              </a:ext>
            </a:extLst>
          </a:blip>
          <a:stretch>
            <a:fillRect/>
          </a:stretch>
        </p:blipFill>
        <p:spPr>
          <a:xfrm>
            <a:off x="9241385" y="5891349"/>
            <a:ext cx="714579" cy="665452"/>
          </a:xfrm>
          <a:prstGeom prst="rect">
            <a:avLst/>
          </a:prstGeom>
        </p:spPr>
      </p:pic>
      <p:pic>
        <p:nvPicPr>
          <p:cNvPr id="96" name="Picture 95" descr="tête de robot">
            <a:extLst>
              <a:ext uri="{FF2B5EF4-FFF2-40B4-BE49-F238E27FC236}">
                <a16:creationId xmlns:a16="http://schemas.microsoft.com/office/drawing/2014/main" id="{94EEAC16-436F-8C40-B4C7-EB03B5FD1D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767914" y="1059795"/>
            <a:ext cx="528655" cy="528655"/>
          </a:xfrm>
          <a:prstGeom prst="rect">
            <a:avLst/>
          </a:prstGeom>
        </p:spPr>
      </p:pic>
      <p:sp>
        <p:nvSpPr>
          <p:cNvPr id="97" name="TextBox 96">
            <a:extLst>
              <a:ext uri="{FF2B5EF4-FFF2-40B4-BE49-F238E27FC236}">
                <a16:creationId xmlns:a16="http://schemas.microsoft.com/office/drawing/2014/main" id="{361FEB70-FCC4-A04D-A706-AA2E1652A0B5}"/>
              </a:ext>
            </a:extLst>
          </p:cNvPr>
          <p:cNvSpPr txBox="1"/>
          <p:nvPr/>
        </p:nvSpPr>
        <p:spPr>
          <a:xfrm>
            <a:off x="8473127" y="1101219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with</a:t>
            </a:r>
            <a:r>
              <a:rPr lang="zh-CN" altLang="en-US" sz="1400" dirty="0"/>
              <a:t> </a:t>
            </a:r>
            <a:r>
              <a:rPr lang="en-US" altLang="zh-CN" sz="1400" dirty="0"/>
              <a:t>Bot</a:t>
            </a:r>
            <a:r>
              <a:rPr lang="zh-CN" altLang="en-US" sz="1400" dirty="0"/>
              <a:t> </a:t>
            </a:r>
            <a:r>
              <a:rPr lang="en-US" altLang="zh-CN" sz="1400" dirty="0"/>
              <a:t>Twice</a:t>
            </a:r>
            <a:endParaRPr lang="en-US" sz="1400" dirty="0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420B4D58-0915-F141-96F2-AB252D2AD31E}"/>
              </a:ext>
            </a:extLst>
          </p:cNvPr>
          <p:cNvSpPr/>
          <p:nvPr/>
        </p:nvSpPr>
        <p:spPr>
          <a:xfrm>
            <a:off x="11138389" y="1066198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Rounded Rectangle 98">
            <a:extLst>
              <a:ext uri="{FF2B5EF4-FFF2-40B4-BE49-F238E27FC236}">
                <a16:creationId xmlns:a16="http://schemas.microsoft.com/office/drawing/2014/main" id="{2C9D901C-DBD9-B34A-AE85-3491453B27B6}"/>
              </a:ext>
            </a:extLst>
          </p:cNvPr>
          <p:cNvSpPr/>
          <p:nvPr/>
        </p:nvSpPr>
        <p:spPr>
          <a:xfrm>
            <a:off x="10963430" y="390793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100" name="Picture 99" descr="File:Creative-Tail-Objects-gift.svg - Wikimedia Commons">
            <a:extLst>
              <a:ext uri="{FF2B5EF4-FFF2-40B4-BE49-F238E27FC236}">
                <a16:creationId xmlns:a16="http://schemas.microsoft.com/office/drawing/2014/main" id="{E87654E0-034D-AF44-912D-353BA363BE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10699377" y="331827"/>
            <a:ext cx="406833" cy="406833"/>
          </a:xfrm>
          <a:prstGeom prst="rect">
            <a:avLst/>
          </a:prstGeom>
        </p:spPr>
      </p:pic>
      <p:grpSp>
        <p:nvGrpSpPr>
          <p:cNvPr id="113" name="Group 112">
            <a:extLst>
              <a:ext uri="{FF2B5EF4-FFF2-40B4-BE49-F238E27FC236}">
                <a16:creationId xmlns:a16="http://schemas.microsoft.com/office/drawing/2014/main" id="{312D0A4F-61CA-EF47-9B95-F446305EC7DA}"/>
              </a:ext>
            </a:extLst>
          </p:cNvPr>
          <p:cNvGrpSpPr/>
          <p:nvPr/>
        </p:nvGrpSpPr>
        <p:grpSpPr>
          <a:xfrm>
            <a:off x="10546908" y="971265"/>
            <a:ext cx="445515" cy="666062"/>
            <a:chOff x="5731289" y="1934063"/>
            <a:chExt cx="445515" cy="666062"/>
          </a:xfrm>
        </p:grpSpPr>
        <p:pic>
          <p:nvPicPr>
            <p:cNvPr id="114" name="Picture 113" descr="File:Creative-Tail-Objects-gift.svg - Wikimedia Commons">
              <a:extLst>
                <a:ext uri="{FF2B5EF4-FFF2-40B4-BE49-F238E27FC236}">
                  <a16:creationId xmlns:a16="http://schemas.microsoft.com/office/drawing/2014/main" id="{6AC26EEB-19C7-DA4F-83F7-3B819D492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327E7A4C-A32F-8643-8F49-4FA32BBEEB60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50</a:t>
              </a:r>
              <a:endParaRPr lang="en-US" sz="1400" dirty="0"/>
            </a:p>
          </p:txBody>
        </p:sp>
      </p:grpSp>
      <p:sp>
        <p:nvSpPr>
          <p:cNvPr id="119" name="Rectangle 118">
            <a:extLst>
              <a:ext uri="{FF2B5EF4-FFF2-40B4-BE49-F238E27FC236}">
                <a16:creationId xmlns:a16="http://schemas.microsoft.com/office/drawing/2014/main" id="{159D9877-0728-FA41-BCD0-521624B94E26}"/>
              </a:ext>
            </a:extLst>
          </p:cNvPr>
          <p:cNvSpPr/>
          <p:nvPr/>
        </p:nvSpPr>
        <p:spPr>
          <a:xfrm>
            <a:off x="7406690" y="1690754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0" name="Picture 119">
            <a:extLst>
              <a:ext uri="{FF2B5EF4-FFF2-40B4-BE49-F238E27FC236}">
                <a16:creationId xmlns:a16="http://schemas.microsoft.com/office/drawing/2014/main" id="{DBAAFF1E-A387-2443-BA0E-7EC6EC42B7A4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1" r="1052" b="11719"/>
          <a:stretch/>
        </p:blipFill>
        <p:spPr>
          <a:xfrm>
            <a:off x="7709783" y="1721455"/>
            <a:ext cx="656030" cy="628660"/>
          </a:xfrm>
          <a:prstGeom prst="rect">
            <a:avLst/>
          </a:prstGeom>
        </p:spPr>
      </p:pic>
      <p:sp>
        <p:nvSpPr>
          <p:cNvPr id="121" name="TextBox 120">
            <a:extLst>
              <a:ext uri="{FF2B5EF4-FFF2-40B4-BE49-F238E27FC236}">
                <a16:creationId xmlns:a16="http://schemas.microsoft.com/office/drawing/2014/main" id="{8E38B26F-AE6F-9948-886C-92F3631490CD}"/>
              </a:ext>
            </a:extLst>
          </p:cNvPr>
          <p:cNvSpPr txBox="1"/>
          <p:nvPr/>
        </p:nvSpPr>
        <p:spPr>
          <a:xfrm>
            <a:off x="8457279" y="1908752"/>
            <a:ext cx="19070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2</a:t>
            </a:r>
            <a:r>
              <a:rPr lang="zh-CN" altLang="en-US" sz="1400" dirty="0"/>
              <a:t> </a:t>
            </a:r>
            <a:r>
              <a:rPr lang="en-US" altLang="zh-CN" sz="1400" dirty="0"/>
              <a:t>new</a:t>
            </a:r>
            <a:r>
              <a:rPr lang="zh-CN" altLang="en-US" sz="1400" dirty="0"/>
              <a:t> </a:t>
            </a:r>
            <a:r>
              <a:rPr lang="en-US" altLang="zh-CN" sz="1400" dirty="0"/>
              <a:t>friends</a:t>
            </a:r>
            <a:endParaRPr lang="en-US" sz="1400" dirty="0"/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94E88390-3EFB-3B42-B8C8-43F68CBFBC37}"/>
              </a:ext>
            </a:extLst>
          </p:cNvPr>
          <p:cNvSpPr/>
          <p:nvPr/>
        </p:nvSpPr>
        <p:spPr>
          <a:xfrm>
            <a:off x="11150201" y="1832623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6056622D-E613-8343-B7F4-333C6F8354E1}"/>
              </a:ext>
            </a:extLst>
          </p:cNvPr>
          <p:cNvGrpSpPr/>
          <p:nvPr/>
        </p:nvGrpSpPr>
        <p:grpSpPr>
          <a:xfrm>
            <a:off x="10525464" y="1792758"/>
            <a:ext cx="524564" cy="678485"/>
            <a:chOff x="5703853" y="1934063"/>
            <a:chExt cx="524564" cy="678485"/>
          </a:xfrm>
        </p:grpSpPr>
        <p:pic>
          <p:nvPicPr>
            <p:cNvPr id="124" name="Picture 123" descr="File:Creative-Tail-Objects-gift.svg - Wikimedia Commons">
              <a:extLst>
                <a:ext uri="{FF2B5EF4-FFF2-40B4-BE49-F238E27FC236}">
                  <a16:creationId xmlns:a16="http://schemas.microsoft.com/office/drawing/2014/main" id="{71BFFB3D-2733-3341-B990-DC1E73F1F1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F6803F2-0A24-3D4E-B024-142447D6456F}"/>
                </a:ext>
              </a:extLst>
            </p:cNvPr>
            <p:cNvSpPr txBox="1"/>
            <p:nvPr/>
          </p:nvSpPr>
          <p:spPr>
            <a:xfrm>
              <a:off x="5703853" y="2304771"/>
              <a:ext cx="52456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100</a:t>
              </a:r>
              <a:endParaRPr lang="en-US" sz="1400" dirty="0"/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9F6F3474-F3C2-5241-BF5C-CB77D272BC83}"/>
              </a:ext>
            </a:extLst>
          </p:cNvPr>
          <p:cNvSpPr/>
          <p:nvPr/>
        </p:nvSpPr>
        <p:spPr>
          <a:xfrm>
            <a:off x="7428232" y="3023479"/>
            <a:ext cx="4366527" cy="86498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7" name="Picture 126">
            <a:extLst>
              <a:ext uri="{FF2B5EF4-FFF2-40B4-BE49-F238E27FC236}">
                <a16:creationId xmlns:a16="http://schemas.microsoft.com/office/drawing/2014/main" id="{9E234CC3-8925-4F49-B68C-898F4C12EC2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74764" y="3112013"/>
            <a:ext cx="529439" cy="704099"/>
          </a:xfrm>
          <a:prstGeom prst="rect">
            <a:avLst/>
          </a:prstGeom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8EB965D2-0E08-2047-922D-427843076304}"/>
              </a:ext>
            </a:extLst>
          </p:cNvPr>
          <p:cNvSpPr txBox="1"/>
          <p:nvPr/>
        </p:nvSpPr>
        <p:spPr>
          <a:xfrm>
            <a:off x="8466084" y="3262114"/>
            <a:ext cx="2247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Tasks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Completed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248A545A-DDEB-D041-90F6-2056E8145584}"/>
              </a:ext>
            </a:extLst>
          </p:cNvPr>
          <p:cNvSpPr/>
          <p:nvPr/>
        </p:nvSpPr>
        <p:spPr>
          <a:xfrm>
            <a:off x="7393791" y="4054747"/>
            <a:ext cx="4366527" cy="73250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0" name="Oval 129">
            <a:extLst>
              <a:ext uri="{FF2B5EF4-FFF2-40B4-BE49-F238E27FC236}">
                <a16:creationId xmlns:a16="http://schemas.microsoft.com/office/drawing/2014/main" id="{63B0E57F-6C53-644A-AEF0-D4F460BF9E0D}"/>
              </a:ext>
            </a:extLst>
          </p:cNvPr>
          <p:cNvSpPr/>
          <p:nvPr/>
        </p:nvSpPr>
        <p:spPr>
          <a:xfrm>
            <a:off x="11131047" y="4201639"/>
            <a:ext cx="419829" cy="414171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0BBD9BFA-946F-F64A-A69B-C4991D6E59B6}"/>
              </a:ext>
            </a:extLst>
          </p:cNvPr>
          <p:cNvSpPr txBox="1"/>
          <p:nvPr/>
        </p:nvSpPr>
        <p:spPr>
          <a:xfrm>
            <a:off x="8514210" y="4160411"/>
            <a:ext cx="18666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Daily</a:t>
            </a:r>
            <a:r>
              <a:rPr lang="zh-CN" altLang="en-US" sz="1400" dirty="0"/>
              <a:t> </a:t>
            </a:r>
            <a:r>
              <a:rPr lang="en-US" altLang="zh-CN" sz="1400" dirty="0"/>
              <a:t>Attendance</a:t>
            </a:r>
            <a:endParaRPr lang="en-SG" altLang="zh-CN" sz="1400" dirty="0"/>
          </a:p>
          <a:p>
            <a:r>
              <a:rPr lang="en-US" altLang="zh-CN" sz="1400" dirty="0"/>
              <a:t>16</a:t>
            </a:r>
            <a:r>
              <a:rPr lang="zh-CN" altLang="en-US" sz="1400" dirty="0"/>
              <a:t> </a:t>
            </a:r>
            <a:r>
              <a:rPr lang="en-US" altLang="zh-CN" sz="1400" dirty="0"/>
              <a:t>March</a:t>
            </a:r>
            <a:r>
              <a:rPr lang="zh-CN" altLang="en-US" sz="1400" dirty="0"/>
              <a:t> </a:t>
            </a:r>
            <a:r>
              <a:rPr lang="en-US" altLang="zh-CN" sz="1400" dirty="0"/>
              <a:t>2019</a:t>
            </a:r>
            <a:endParaRPr lang="en-US" sz="1400" dirty="0"/>
          </a:p>
        </p:txBody>
      </p:sp>
      <p:pic>
        <p:nvPicPr>
          <p:cNvPr id="132" name="Picture 131">
            <a:extLst>
              <a:ext uri="{FF2B5EF4-FFF2-40B4-BE49-F238E27FC236}">
                <a16:creationId xmlns:a16="http://schemas.microsoft.com/office/drawing/2014/main" id="{6C4B1F67-B4FB-1D43-B72F-92549512EDB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768887" y="4111138"/>
            <a:ext cx="600113" cy="600113"/>
          </a:xfrm>
          <a:prstGeom prst="rect">
            <a:avLst/>
          </a:prstGeom>
        </p:spPr>
      </p:pic>
      <p:grpSp>
        <p:nvGrpSpPr>
          <p:cNvPr id="133" name="Group 132">
            <a:extLst>
              <a:ext uri="{FF2B5EF4-FFF2-40B4-BE49-F238E27FC236}">
                <a16:creationId xmlns:a16="http://schemas.microsoft.com/office/drawing/2014/main" id="{97417379-9D63-1E4E-B9F4-31005ED47CC6}"/>
              </a:ext>
            </a:extLst>
          </p:cNvPr>
          <p:cNvGrpSpPr/>
          <p:nvPr/>
        </p:nvGrpSpPr>
        <p:grpSpPr>
          <a:xfrm>
            <a:off x="10540001" y="4121188"/>
            <a:ext cx="445515" cy="666062"/>
            <a:chOff x="5731289" y="1934063"/>
            <a:chExt cx="445515" cy="666062"/>
          </a:xfrm>
        </p:grpSpPr>
        <p:pic>
          <p:nvPicPr>
            <p:cNvPr id="134" name="Picture 133" descr="File:Creative-Tail-Objects-gift.svg - Wikimedia Commons">
              <a:extLst>
                <a:ext uri="{FF2B5EF4-FFF2-40B4-BE49-F238E27FC236}">
                  <a16:creationId xmlns:a16="http://schemas.microsoft.com/office/drawing/2014/main" id="{C85AF659-98CC-7641-93B9-AD2C0046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731289" y="1934063"/>
              <a:ext cx="406833" cy="406833"/>
            </a:xfrm>
            <a:prstGeom prst="rect">
              <a:avLst/>
            </a:prstGeom>
          </p:spPr>
        </p:pic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715A77F3-1B43-2242-A7A5-881D77911B1C}"/>
                </a:ext>
              </a:extLst>
            </p:cNvPr>
            <p:cNvSpPr txBox="1"/>
            <p:nvPr/>
          </p:nvSpPr>
          <p:spPr>
            <a:xfrm>
              <a:off x="5756338" y="2292348"/>
              <a:ext cx="4204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/>
                <a:t>10</a:t>
              </a:r>
              <a:endParaRPr lang="en-US" sz="1400" dirty="0"/>
            </a:p>
          </p:txBody>
        </p:sp>
      </p:grpSp>
      <p:pic>
        <p:nvPicPr>
          <p:cNvPr id="136" name="Picture 135" descr="Clipart - Green tick - simple">
            <a:extLst>
              <a:ext uri="{FF2B5EF4-FFF2-40B4-BE49-F238E27FC236}">
                <a16:creationId xmlns:a16="http://schemas.microsoft.com/office/drawing/2014/main" id="{764CA053-45E3-2E4A-94F5-4E8E2DC2BA2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837473B0-CC2E-450A-ABE3-18F120FF3D39}">
                <a1611:picAttrSrcUrl xmlns:a1611="http://schemas.microsoft.com/office/drawing/2016/11/main" r:id="rId21"/>
              </a:ext>
            </a:extLst>
          </a:blip>
          <a:stretch>
            <a:fillRect/>
          </a:stretch>
        </p:blipFill>
        <p:spPr>
          <a:xfrm>
            <a:off x="11206285" y="4199349"/>
            <a:ext cx="363745" cy="416461"/>
          </a:xfrm>
          <a:prstGeom prst="rect">
            <a:avLst/>
          </a:prstGeom>
        </p:spPr>
      </p:pic>
      <p:sp>
        <p:nvSpPr>
          <p:cNvPr id="137" name="TextBox 136">
            <a:extLst>
              <a:ext uri="{FF2B5EF4-FFF2-40B4-BE49-F238E27FC236}">
                <a16:creationId xmlns:a16="http://schemas.microsoft.com/office/drawing/2014/main" id="{1EF12F6D-CF31-6C4B-8C8B-2516D5139226}"/>
              </a:ext>
            </a:extLst>
          </p:cNvPr>
          <p:cNvSpPr txBox="1"/>
          <p:nvPr/>
        </p:nvSpPr>
        <p:spPr>
          <a:xfrm>
            <a:off x="2381205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38" name="TextBox 137">
            <a:extLst>
              <a:ext uri="{FF2B5EF4-FFF2-40B4-BE49-F238E27FC236}">
                <a16:creationId xmlns:a16="http://schemas.microsoft.com/office/drawing/2014/main" id="{24844D26-8370-A845-AE9F-1B65B8B553CF}"/>
              </a:ext>
            </a:extLst>
          </p:cNvPr>
          <p:cNvSpPr txBox="1"/>
          <p:nvPr/>
        </p:nvSpPr>
        <p:spPr>
          <a:xfrm>
            <a:off x="7590770" y="16510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6673BB35-3906-BF4E-9AD0-BDF90D0A3C17}"/>
              </a:ext>
            </a:extLst>
          </p:cNvPr>
          <p:cNvSpPr/>
          <p:nvPr/>
        </p:nvSpPr>
        <p:spPr>
          <a:xfrm>
            <a:off x="118094" y="25114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F24A81D1-2840-C14B-856B-D0DCE213264B}"/>
              </a:ext>
            </a:extLst>
          </p:cNvPr>
          <p:cNvSpPr/>
          <p:nvPr/>
        </p:nvSpPr>
        <p:spPr>
          <a:xfrm>
            <a:off x="315686" y="97126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Task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E0CF4C50-C363-1B41-B90D-9A3677202466}"/>
              </a:ext>
            </a:extLst>
          </p:cNvPr>
          <p:cNvSpPr/>
          <p:nvPr/>
        </p:nvSpPr>
        <p:spPr>
          <a:xfrm>
            <a:off x="83918" y="2160090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/user_1/profile/tasks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65812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3925555" y="101475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3925553" y="5874505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5625733" y="5691625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4227828" y="5968996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6613777" y="5841469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56176" y="5874505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945723" y="5942902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3925549" y="500933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79412" y="5952909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5016394" y="822837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Favorites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3872306" y="1989798"/>
            <a:ext cx="4394136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8F1DCD25-1A82-2A46-B486-D6BFD5FF6F52}"/>
              </a:ext>
            </a:extLst>
          </p:cNvPr>
          <p:cNvSpPr txBox="1"/>
          <p:nvPr/>
        </p:nvSpPr>
        <p:spPr>
          <a:xfrm>
            <a:off x="5011417" y="221229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234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A</a:t>
            </a:r>
            <a:endParaRPr lang="en-US" sz="1400" dirty="0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41DA8AA8-D632-7B4A-B1B6-2D7925DFCBE3}"/>
              </a:ext>
            </a:extLst>
          </p:cNvPr>
          <p:cNvSpPr/>
          <p:nvPr/>
        </p:nvSpPr>
        <p:spPr>
          <a:xfrm>
            <a:off x="3912728" y="2837227"/>
            <a:ext cx="4670440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A27B61C-662F-1241-A5B0-B6D631F57C5F}"/>
              </a:ext>
            </a:extLst>
          </p:cNvPr>
          <p:cNvSpPr/>
          <p:nvPr/>
        </p:nvSpPr>
        <p:spPr>
          <a:xfrm>
            <a:off x="3899915" y="3672673"/>
            <a:ext cx="4366527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0424399-EF79-5449-BBDF-CE23141281B2}"/>
              </a:ext>
            </a:extLst>
          </p:cNvPr>
          <p:cNvSpPr/>
          <p:nvPr/>
        </p:nvSpPr>
        <p:spPr>
          <a:xfrm>
            <a:off x="3886110" y="4519242"/>
            <a:ext cx="4433575" cy="74546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5738706" y="5783065"/>
            <a:ext cx="714579" cy="665452"/>
          </a:xfrm>
          <a:prstGeom prst="rect">
            <a:avLst/>
          </a:prstGeom>
        </p:spPr>
      </p:pic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111D62B1-5F5B-D14B-A454-84B9E46B0D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253310" y="4627648"/>
            <a:ext cx="528655" cy="528655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DB1C1B82-308E-6A4E-88C0-8958080755BE}"/>
              </a:ext>
            </a:extLst>
          </p:cNvPr>
          <p:cNvSpPr txBox="1"/>
          <p:nvPr/>
        </p:nvSpPr>
        <p:spPr>
          <a:xfrm>
            <a:off x="4971908" y="4759091"/>
            <a:ext cx="27194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14/05/2018</a:t>
            </a:r>
            <a:r>
              <a:rPr lang="zh-CN" altLang="en-US" sz="1400" dirty="0"/>
              <a:t> </a:t>
            </a:r>
            <a:r>
              <a:rPr lang="en-US" altLang="zh-CN" sz="1400" dirty="0"/>
              <a:t>Chat</a:t>
            </a:r>
            <a:r>
              <a:rPr lang="zh-CN" altLang="en-US" sz="1400" dirty="0"/>
              <a:t> </a:t>
            </a:r>
            <a:r>
              <a:rPr lang="en-US" altLang="zh-CN" sz="1400" dirty="0"/>
              <a:t>History</a:t>
            </a:r>
            <a:endParaRPr lang="en-US" sz="1400" dirty="0"/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626C580-0C8B-8B42-A9DD-A4C72DB544CE}"/>
              </a:ext>
            </a:extLst>
          </p:cNvPr>
          <p:cNvGrpSpPr/>
          <p:nvPr/>
        </p:nvGrpSpPr>
        <p:grpSpPr>
          <a:xfrm>
            <a:off x="4167661" y="679962"/>
            <a:ext cx="716092" cy="669959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943D8016-C0F2-D246-A835-D4058F57CC2C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4A522EEF-C362-3B4F-9024-738962B94E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837473B0-CC2E-450A-ABE3-18F120FF3D39}">
                  <a1611:picAttrSrcUrl xmlns:a1611="http://schemas.microsoft.com/office/drawing/2016/11/main" r:id="rId12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52842AC4-F4D7-C046-A4B2-D231CE4B307F}"/>
              </a:ext>
            </a:extLst>
          </p:cNvPr>
          <p:cNvSpPr txBox="1"/>
          <p:nvPr/>
        </p:nvSpPr>
        <p:spPr>
          <a:xfrm>
            <a:off x="7437172" y="787940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4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7E68AAE-84C1-F643-BD87-45411B6309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34274" y="2096367"/>
            <a:ext cx="544314" cy="544314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7261477" y="674237"/>
            <a:ext cx="653933" cy="642159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FD119835-15C8-3B4C-BE71-806A2DCCC6D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5480" y="2938615"/>
            <a:ext cx="544314" cy="544314"/>
          </a:xfrm>
          <a:prstGeom prst="rect">
            <a:avLst/>
          </a:prstGeom>
        </p:spPr>
      </p:pic>
      <p:sp>
        <p:nvSpPr>
          <p:cNvPr id="87" name="TextBox 86">
            <a:extLst>
              <a:ext uri="{FF2B5EF4-FFF2-40B4-BE49-F238E27FC236}">
                <a16:creationId xmlns:a16="http://schemas.microsoft.com/office/drawing/2014/main" id="{8C86A91B-625B-854E-B86C-4E385FD87677}"/>
              </a:ext>
            </a:extLst>
          </p:cNvPr>
          <p:cNvSpPr txBox="1"/>
          <p:nvPr/>
        </p:nvSpPr>
        <p:spPr>
          <a:xfrm>
            <a:off x="5011416" y="3059998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456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b</a:t>
            </a:r>
            <a:endParaRPr lang="en-US" sz="1400" dirty="0"/>
          </a:p>
        </p:txBody>
      </p:sp>
      <p:pic>
        <p:nvPicPr>
          <p:cNvPr id="88" name="Picture 87">
            <a:extLst>
              <a:ext uri="{FF2B5EF4-FFF2-40B4-BE49-F238E27FC236}">
                <a16:creationId xmlns:a16="http://schemas.microsoft.com/office/drawing/2014/main" id="{E3F730AA-D092-8045-AD74-90CA7DC6BA0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240392" y="3773250"/>
            <a:ext cx="544314" cy="544314"/>
          </a:xfrm>
          <a:prstGeom prst="rect">
            <a:avLst/>
          </a:prstGeom>
        </p:spPr>
      </p:pic>
      <p:sp>
        <p:nvSpPr>
          <p:cNvPr id="89" name="TextBox 88">
            <a:extLst>
              <a:ext uri="{FF2B5EF4-FFF2-40B4-BE49-F238E27FC236}">
                <a16:creationId xmlns:a16="http://schemas.microsoft.com/office/drawing/2014/main" id="{A128A97D-8DCE-C049-810D-BBB008288748}"/>
              </a:ext>
            </a:extLst>
          </p:cNvPr>
          <p:cNvSpPr txBox="1"/>
          <p:nvPr/>
        </p:nvSpPr>
        <p:spPr>
          <a:xfrm>
            <a:off x="5011416" y="3906567"/>
            <a:ext cx="29729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Post</a:t>
            </a:r>
            <a:r>
              <a:rPr lang="zh-CN" altLang="en-US" sz="1400" dirty="0"/>
              <a:t> </a:t>
            </a:r>
            <a:r>
              <a:rPr lang="en-US" altLang="zh-CN" sz="1400" dirty="0"/>
              <a:t>789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Language</a:t>
            </a:r>
            <a:r>
              <a:rPr lang="zh-CN" altLang="en-US" sz="1400" dirty="0"/>
              <a:t> </a:t>
            </a:r>
            <a:r>
              <a:rPr lang="en-US" altLang="zh-CN" sz="1400" dirty="0"/>
              <a:t>D</a:t>
            </a:r>
            <a:endParaRPr lang="en-US" sz="1400" dirty="0"/>
          </a:p>
        </p:txBody>
      </p:sp>
      <p:sp>
        <p:nvSpPr>
          <p:cNvPr id="91" name="Chevron 90">
            <a:extLst>
              <a:ext uri="{FF2B5EF4-FFF2-40B4-BE49-F238E27FC236}">
                <a16:creationId xmlns:a16="http://schemas.microsoft.com/office/drawing/2014/main" id="{69008E6C-173E-7548-8C8D-A77542FA3CBB}"/>
              </a:ext>
            </a:extLst>
          </p:cNvPr>
          <p:cNvSpPr/>
          <p:nvPr/>
        </p:nvSpPr>
        <p:spPr>
          <a:xfrm>
            <a:off x="7844924" y="2260468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2" name="Chevron 91">
            <a:extLst>
              <a:ext uri="{FF2B5EF4-FFF2-40B4-BE49-F238E27FC236}">
                <a16:creationId xmlns:a16="http://schemas.microsoft.com/office/drawing/2014/main" id="{01A394D5-F46A-B84C-8BD0-0B6167412B9F}"/>
              </a:ext>
            </a:extLst>
          </p:cNvPr>
          <p:cNvSpPr/>
          <p:nvPr/>
        </p:nvSpPr>
        <p:spPr>
          <a:xfrm>
            <a:off x="7818305" y="312385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3" name="Chevron 92">
            <a:extLst>
              <a:ext uri="{FF2B5EF4-FFF2-40B4-BE49-F238E27FC236}">
                <a16:creationId xmlns:a16="http://schemas.microsoft.com/office/drawing/2014/main" id="{88A01A8F-BEB7-CA48-BBCB-E8961C8EDEA7}"/>
              </a:ext>
            </a:extLst>
          </p:cNvPr>
          <p:cNvSpPr/>
          <p:nvPr/>
        </p:nvSpPr>
        <p:spPr>
          <a:xfrm>
            <a:off x="7844923" y="3944877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1" name="Chevron 100">
            <a:extLst>
              <a:ext uri="{FF2B5EF4-FFF2-40B4-BE49-F238E27FC236}">
                <a16:creationId xmlns:a16="http://schemas.microsoft.com/office/drawing/2014/main" id="{E7C0DDCB-42BA-7841-A63B-608A932040B9}"/>
              </a:ext>
            </a:extLst>
          </p:cNvPr>
          <p:cNvSpPr/>
          <p:nvPr/>
        </p:nvSpPr>
        <p:spPr>
          <a:xfrm>
            <a:off x="7844923" y="4797421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D0B679A-1ACA-5247-B52F-7DC7CB963280}"/>
              </a:ext>
            </a:extLst>
          </p:cNvPr>
          <p:cNvSpPr txBox="1"/>
          <p:nvPr/>
        </p:nvSpPr>
        <p:spPr>
          <a:xfrm>
            <a:off x="4004418" y="54781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97E0AAF-6F22-6E49-B6FE-F08CA830B9AB}"/>
              </a:ext>
            </a:extLst>
          </p:cNvPr>
          <p:cNvSpPr/>
          <p:nvPr/>
        </p:nvSpPr>
        <p:spPr>
          <a:xfrm>
            <a:off x="784976" y="268435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E5F1611C-A50A-2B47-9640-B3D8A71235FB}"/>
              </a:ext>
            </a:extLst>
          </p:cNvPr>
          <p:cNvSpPr/>
          <p:nvPr/>
        </p:nvSpPr>
        <p:spPr>
          <a:xfrm>
            <a:off x="982568" y="988552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69DEE306-925C-7549-8606-3D710F3A6F37}"/>
              </a:ext>
            </a:extLst>
          </p:cNvPr>
          <p:cNvSpPr/>
          <p:nvPr/>
        </p:nvSpPr>
        <p:spPr>
          <a:xfrm>
            <a:off x="716090" y="2049695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/user_1/profile/favorites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9724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701870" y="50966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701868" y="5823996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402048" y="5641116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2004143" y="5918487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4390092" y="5790960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132491" y="5823996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2722038" y="5892393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701864" y="450424"/>
            <a:ext cx="4353303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2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55727" y="5902400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2792709" y="772328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Circles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F74A5F7-D0DE-2140-ACEC-537D2CCE7099}"/>
              </a:ext>
            </a:extLst>
          </p:cNvPr>
          <p:cNvSpPr/>
          <p:nvPr/>
        </p:nvSpPr>
        <p:spPr>
          <a:xfrm>
            <a:off x="1648621" y="1745720"/>
            <a:ext cx="4394136" cy="3228378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3515021" y="5732556"/>
            <a:ext cx="714579" cy="665452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3815CCDF-6FF4-5B47-A573-B9988EBDB8FD}"/>
              </a:ext>
            </a:extLst>
          </p:cNvPr>
          <p:cNvSpPr/>
          <p:nvPr/>
        </p:nvSpPr>
        <p:spPr>
          <a:xfrm>
            <a:off x="5068019" y="558956"/>
            <a:ext cx="582720" cy="586814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" name="Picture 101" descr="Friend.. (Gif) by kokoriste1 on DeviantArt">
            <a:extLst>
              <a:ext uri="{FF2B5EF4-FFF2-40B4-BE49-F238E27FC236}">
                <a16:creationId xmlns:a16="http://schemas.microsoft.com/office/drawing/2014/main" id="{AABA9B05-D209-3842-A1AF-99119203D84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906478" y="596016"/>
            <a:ext cx="774948" cy="669871"/>
          </a:xfrm>
          <a:prstGeom prst="rect">
            <a:avLst/>
          </a:prstGeom>
        </p:spPr>
      </p:pic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D381830-E49F-404B-ADA7-6BAC4FE25FAF}"/>
              </a:ext>
            </a:extLst>
          </p:cNvPr>
          <p:cNvGrpSpPr/>
          <p:nvPr/>
        </p:nvGrpSpPr>
        <p:grpSpPr>
          <a:xfrm>
            <a:off x="259711" y="5062597"/>
            <a:ext cx="716092" cy="669959"/>
            <a:chOff x="5083681" y="4718774"/>
            <a:chExt cx="815546" cy="808205"/>
          </a:xfrm>
        </p:grpSpPr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AF062C32-CFCF-1045-9C76-79F50120744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5" name="Picture 104" descr="Clipart - Heart">
              <a:extLst>
                <a:ext uri="{FF2B5EF4-FFF2-40B4-BE49-F238E27FC236}">
                  <a16:creationId xmlns:a16="http://schemas.microsoft.com/office/drawing/2014/main" id="{BF9B5FA8-584D-1C45-A25D-D3E304C45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7B9EC194-FE87-3F40-B5AC-6971B2C9C971}"/>
              </a:ext>
            </a:extLst>
          </p:cNvPr>
          <p:cNvGrpSpPr/>
          <p:nvPr/>
        </p:nvGrpSpPr>
        <p:grpSpPr>
          <a:xfrm>
            <a:off x="2820759" y="5090237"/>
            <a:ext cx="581289" cy="562863"/>
            <a:chOff x="5083681" y="4718774"/>
            <a:chExt cx="815546" cy="808205"/>
          </a:xfrm>
        </p:grpSpPr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549CD080-CCC8-2E45-944C-F72A5AE8487E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08" name="Picture 107" descr="Clipart - Heart">
              <a:extLst>
                <a:ext uri="{FF2B5EF4-FFF2-40B4-BE49-F238E27FC236}">
                  <a16:creationId xmlns:a16="http://schemas.microsoft.com/office/drawing/2014/main" id="{A2740E75-57B7-8E4A-BEC1-53ED3344F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colorTemperature colorTemp="11500"/>
                      </a14:imgEffect>
                      <a14:imgEffect>
                        <a14:saturation sat="0"/>
                      </a14:imgEffect>
                    </a14:imgLayer>
                  </a14:imgProps>
                </a:ex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42287" y="4905860"/>
              <a:ext cx="498334" cy="434031"/>
            </a:xfrm>
            <a:prstGeom prst="rect">
              <a:avLst/>
            </a:prstGeom>
            <a:noFill/>
          </p:spPr>
        </p:pic>
      </p:grp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1864406" y="0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10" name="Picture 109" descr="Papierflieger / Paper Plane - Logo Design by PxlPirates on ...">
            <a:extLst>
              <a:ext uri="{FF2B5EF4-FFF2-40B4-BE49-F238E27FC236}">
                <a16:creationId xmlns:a16="http://schemas.microsoft.com/office/drawing/2014/main" id="{93292108-35F9-854E-9FC8-D88F440EB77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4342574" y="5220074"/>
            <a:ext cx="662768" cy="36360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87FD16-219E-4547-B388-94E19F5377C7}"/>
              </a:ext>
            </a:extLst>
          </p:cNvPr>
          <p:cNvSpPr txBox="1"/>
          <p:nvPr/>
        </p:nvSpPr>
        <p:spPr>
          <a:xfrm>
            <a:off x="9127" y="5880616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17BEC4-7A2A-204C-A30E-4A6336BB591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714278" y="1718541"/>
            <a:ext cx="4316064" cy="2484199"/>
          </a:xfrm>
          <a:prstGeom prst="rect">
            <a:avLst/>
          </a:prstGeom>
        </p:spPr>
      </p:pic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6884788" y="6841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6884786" y="584144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8584966" y="565856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7187061" y="593593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573010" y="580841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10315409" y="584144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904956" y="590984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38645" y="591985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6831539" y="523221"/>
            <a:ext cx="4394136" cy="421131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8697939" y="5750007"/>
            <a:ext cx="714579" cy="665452"/>
          </a:xfrm>
          <a:prstGeom prst="rect">
            <a:avLst/>
          </a:prstGeom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982745DD-222E-F742-BED2-B2A5795A6FAD}"/>
              </a:ext>
            </a:extLst>
          </p:cNvPr>
          <p:cNvSpPr txBox="1"/>
          <p:nvPr/>
        </p:nvSpPr>
        <p:spPr>
          <a:xfrm>
            <a:off x="7024214" y="5377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837473B0-CC2E-450A-ABE3-18F120FF3D39}">
                <a1611:picAttrSrcUrl xmlns:a1611="http://schemas.microsoft.com/office/drawing/2016/11/main" r:id="rId19"/>
              </a:ext>
            </a:extLst>
          </a:blip>
          <a:stretch>
            <a:fillRect/>
          </a:stretch>
        </p:blipFill>
        <p:spPr>
          <a:xfrm>
            <a:off x="9652641" y="5121894"/>
            <a:ext cx="662768" cy="363602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EF8FBD8C-419D-3841-8F55-E9E285CD6F0F}"/>
              </a:ext>
            </a:extLst>
          </p:cNvPr>
          <p:cNvSpPr txBox="1"/>
          <p:nvPr/>
        </p:nvSpPr>
        <p:spPr>
          <a:xfrm>
            <a:off x="4864484" y="1193735"/>
            <a:ext cx="168055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b="1" dirty="0">
                <a:solidFill>
                  <a:schemeClr val="bg1"/>
                </a:solidFill>
              </a:rPr>
              <a:t>Today’s</a:t>
            </a:r>
            <a:r>
              <a:rPr lang="zh-CN" altLang="en-US" sz="1100" b="1" dirty="0">
                <a:solidFill>
                  <a:schemeClr val="bg1"/>
                </a:solidFill>
              </a:rPr>
              <a:t> </a:t>
            </a:r>
            <a:r>
              <a:rPr lang="en-US" altLang="zh-CN" sz="1100" b="1" dirty="0">
                <a:solidFill>
                  <a:schemeClr val="bg1"/>
                </a:solidFill>
              </a:rPr>
              <a:t>share</a:t>
            </a:r>
            <a:endParaRPr lang="en-US" sz="1100" b="1" dirty="0">
              <a:solidFill>
                <a:schemeClr val="bg1"/>
              </a:solidFill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24180874-DDD2-F84D-9143-79A9F47B73C3}"/>
              </a:ext>
            </a:extLst>
          </p:cNvPr>
          <p:cNvSpPr txBox="1"/>
          <p:nvPr/>
        </p:nvSpPr>
        <p:spPr>
          <a:xfrm>
            <a:off x="5216876" y="677486"/>
            <a:ext cx="4910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6959040" y="576993"/>
            <a:ext cx="4139133" cy="35702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sz="2000" b="1" dirty="0"/>
              <a:t>/Navajo Word of the Day - "I Love You”</a:t>
            </a:r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endParaRPr lang="en-SG" sz="20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4102" y="6521460"/>
            <a:ext cx="120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  <a:endParaRPr lang="en-US" dirty="0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6163893" y="6015353"/>
            <a:ext cx="613581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3619BE3F-6DDD-D847-A114-4E2400BC2021}"/>
              </a:ext>
            </a:extLst>
          </p:cNvPr>
          <p:cNvSpPr/>
          <p:nvPr/>
        </p:nvSpPr>
        <p:spPr>
          <a:xfrm>
            <a:off x="-314342" y="140858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AED9335-33F3-8941-A0A1-CE726C57371C}"/>
              </a:ext>
            </a:extLst>
          </p:cNvPr>
          <p:cNvSpPr/>
          <p:nvPr/>
        </p:nvSpPr>
        <p:spPr>
          <a:xfrm>
            <a:off x="-116750" y="860975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Favorites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A7D3E26-33D0-B449-B72C-85C74427F49D}"/>
              </a:ext>
            </a:extLst>
          </p:cNvPr>
          <p:cNvSpPr/>
          <p:nvPr/>
        </p:nvSpPr>
        <p:spPr>
          <a:xfrm>
            <a:off x="1906478" y="4307377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BB9FD0D-3C75-D64C-95E9-0DD337217504}"/>
              </a:ext>
            </a:extLst>
          </p:cNvPr>
          <p:cNvSpPr txBox="1"/>
          <p:nvPr/>
        </p:nvSpPr>
        <p:spPr>
          <a:xfrm>
            <a:off x="70430" y="4279750"/>
            <a:ext cx="15824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User pic who posts</a:t>
            </a:r>
          </a:p>
        </p:txBody>
      </p:sp>
      <p:sp>
        <p:nvSpPr>
          <p:cNvPr id="8" name="Chevron 7">
            <a:extLst>
              <a:ext uri="{FF2B5EF4-FFF2-40B4-BE49-F238E27FC236}">
                <a16:creationId xmlns:a16="http://schemas.microsoft.com/office/drawing/2014/main" id="{3BDC9706-60B2-8245-B322-6A335F7E3131}"/>
              </a:ext>
            </a:extLst>
          </p:cNvPr>
          <p:cNvSpPr/>
          <p:nvPr/>
        </p:nvSpPr>
        <p:spPr>
          <a:xfrm>
            <a:off x="1443535" y="4471297"/>
            <a:ext cx="199820" cy="263236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AF497E4-3A68-474D-8B24-9C0D9D67BBCD}"/>
              </a:ext>
            </a:extLst>
          </p:cNvPr>
          <p:cNvSpPr txBox="1"/>
          <p:nvPr/>
        </p:nvSpPr>
        <p:spPr>
          <a:xfrm>
            <a:off x="2681426" y="4309355"/>
            <a:ext cx="3303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SG" b="1" dirty="0"/>
              <a:t>/Navajo Word of the Day - "I Love You”</a:t>
            </a:r>
          </a:p>
          <a:p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192C150D-1FD6-E14C-92A1-988F476A25C4}"/>
              </a:ext>
            </a:extLst>
          </p:cNvPr>
          <p:cNvSpPr/>
          <p:nvPr/>
        </p:nvSpPr>
        <p:spPr>
          <a:xfrm>
            <a:off x="7079201" y="1426891"/>
            <a:ext cx="586691" cy="526473"/>
          </a:xfrm>
          <a:prstGeom prst="ellipse">
            <a:avLst/>
          </a:prstGeom>
          <a:blipFill>
            <a:blip r:embed="rId21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8053105-5AFB-C444-9747-46F4AF6DD627}"/>
              </a:ext>
            </a:extLst>
          </p:cNvPr>
          <p:cNvSpPr txBox="1"/>
          <p:nvPr/>
        </p:nvSpPr>
        <p:spPr>
          <a:xfrm>
            <a:off x="7699356" y="1430144"/>
            <a:ext cx="1123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Today</a:t>
            </a:r>
          </a:p>
          <a:p>
            <a:r>
              <a:rPr lang="en-US" altLang="zh-CN" sz="1400" dirty="0"/>
              <a:t>14:13</a:t>
            </a:r>
            <a:endParaRPr lang="en-US" sz="1400" dirty="0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4C7E743B-004A-D64D-BB6B-CE1BB84046E0}"/>
              </a:ext>
            </a:extLst>
          </p:cNvPr>
          <p:cNvGrpSpPr/>
          <p:nvPr/>
        </p:nvGrpSpPr>
        <p:grpSpPr>
          <a:xfrm>
            <a:off x="7887063" y="5000352"/>
            <a:ext cx="546548" cy="510890"/>
            <a:chOff x="5083681" y="4718774"/>
            <a:chExt cx="815546" cy="808205"/>
          </a:xfrm>
        </p:grpSpPr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BAC73763-B406-1144-8AAA-79D26A647EC8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8" name="Picture 57" descr="Clipart - Heart">
              <a:extLst>
                <a:ext uri="{FF2B5EF4-FFF2-40B4-BE49-F238E27FC236}">
                  <a16:creationId xmlns:a16="http://schemas.microsoft.com/office/drawing/2014/main" id="{861A8306-F811-7B40-AF3B-D2A332F99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64" name="TextBox 63">
            <a:extLst>
              <a:ext uri="{FF2B5EF4-FFF2-40B4-BE49-F238E27FC236}">
                <a16:creationId xmlns:a16="http://schemas.microsoft.com/office/drawing/2014/main" id="{92CA190A-FD4B-3847-A328-DDAE90982DB9}"/>
              </a:ext>
            </a:extLst>
          </p:cNvPr>
          <p:cNvSpPr txBox="1"/>
          <p:nvPr/>
        </p:nvSpPr>
        <p:spPr>
          <a:xfrm>
            <a:off x="1864405" y="2528948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72FD6417-CACC-E04A-8064-72CF29F17296}"/>
              </a:ext>
            </a:extLst>
          </p:cNvPr>
          <p:cNvSpPr txBox="1"/>
          <p:nvPr/>
        </p:nvSpPr>
        <p:spPr>
          <a:xfrm rot="10800000">
            <a:off x="5322712" y="2522514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AE8D2B9-B9A2-C645-85C8-D6D7232C7655}"/>
              </a:ext>
            </a:extLst>
          </p:cNvPr>
          <p:cNvSpPr/>
          <p:nvPr/>
        </p:nvSpPr>
        <p:spPr>
          <a:xfrm>
            <a:off x="-139291" y="1953364"/>
            <a:ext cx="1966570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/user_1/profile/circles</a:t>
            </a:r>
            <a:endParaRPr lang="en-US" dirty="0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C9CD8978-C01C-3E45-AFC2-732A279EEB15}"/>
              </a:ext>
            </a:extLst>
          </p:cNvPr>
          <p:cNvSpPr/>
          <p:nvPr/>
        </p:nvSpPr>
        <p:spPr>
          <a:xfrm>
            <a:off x="9200015" y="3437017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432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110">
            <a:extLst>
              <a:ext uri="{FF2B5EF4-FFF2-40B4-BE49-F238E27FC236}">
                <a16:creationId xmlns:a16="http://schemas.microsoft.com/office/drawing/2014/main" id="{45091400-221B-BD4B-B94B-1148538C06BF}"/>
              </a:ext>
            </a:extLst>
          </p:cNvPr>
          <p:cNvSpPr/>
          <p:nvPr/>
        </p:nvSpPr>
        <p:spPr>
          <a:xfrm>
            <a:off x="141413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2" name="Rectangle 111">
            <a:extLst>
              <a:ext uri="{FF2B5EF4-FFF2-40B4-BE49-F238E27FC236}">
                <a16:creationId xmlns:a16="http://schemas.microsoft.com/office/drawing/2014/main" id="{1E3EFC11-B773-224D-8335-327690633E55}"/>
              </a:ext>
            </a:extLst>
          </p:cNvPr>
          <p:cNvSpPr/>
          <p:nvPr/>
        </p:nvSpPr>
        <p:spPr>
          <a:xfrm>
            <a:off x="1414135" y="6043627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Oval 115">
            <a:extLst>
              <a:ext uri="{FF2B5EF4-FFF2-40B4-BE49-F238E27FC236}">
                <a16:creationId xmlns:a16="http://schemas.microsoft.com/office/drawing/2014/main" id="{0399D4EA-DAAF-9344-85FF-AF6CAB6F1F4E}"/>
              </a:ext>
            </a:extLst>
          </p:cNvPr>
          <p:cNvSpPr/>
          <p:nvPr/>
        </p:nvSpPr>
        <p:spPr>
          <a:xfrm>
            <a:off x="3114315" y="5860747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7" name="Picture 116" descr="Clipart - Magnifier">
            <a:extLst>
              <a:ext uri="{FF2B5EF4-FFF2-40B4-BE49-F238E27FC236}">
                <a16:creationId xmlns:a16="http://schemas.microsoft.com/office/drawing/2014/main" id="{371269C9-3740-0845-82BE-5CE0FDBB7B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1716410" y="6138118"/>
            <a:ext cx="489026" cy="476469"/>
          </a:xfrm>
          <a:prstGeom prst="rect">
            <a:avLst/>
          </a:prstGeom>
        </p:spPr>
      </p:pic>
      <p:pic>
        <p:nvPicPr>
          <p:cNvPr id="118" name="Picture 117" descr="Clipart - home icon">
            <a:extLst>
              <a:ext uri="{FF2B5EF4-FFF2-40B4-BE49-F238E27FC236}">
                <a16:creationId xmlns:a16="http://schemas.microsoft.com/office/drawing/2014/main" id="{DC58B920-B60F-3347-B403-ED81449DB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2359" y="6010591"/>
            <a:ext cx="647700" cy="647700"/>
          </a:xfrm>
          <a:prstGeom prst="rect">
            <a:avLst/>
          </a:prstGeom>
        </p:spPr>
      </p:pic>
      <p:sp>
        <p:nvSpPr>
          <p:cNvPr id="137" name="Rectangle 136">
            <a:extLst>
              <a:ext uri="{FF2B5EF4-FFF2-40B4-BE49-F238E27FC236}">
                <a16:creationId xmlns:a16="http://schemas.microsoft.com/office/drawing/2014/main" id="{F630F97F-6176-B04D-A7D5-3CFC94446E9E}"/>
              </a:ext>
            </a:extLst>
          </p:cNvPr>
          <p:cNvSpPr/>
          <p:nvPr/>
        </p:nvSpPr>
        <p:spPr>
          <a:xfrm>
            <a:off x="4844758" y="6043627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8" name="Picture 137" descr="tête de robot">
            <a:extLst>
              <a:ext uri="{FF2B5EF4-FFF2-40B4-BE49-F238E27FC236}">
                <a16:creationId xmlns:a16="http://schemas.microsoft.com/office/drawing/2014/main" id="{2950A0AA-C0BC-E945-AE19-CFF54EB2B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434305" y="6112024"/>
            <a:ext cx="528655" cy="528655"/>
          </a:xfrm>
          <a:prstGeom prst="rect">
            <a:avLst/>
          </a:prstGeom>
        </p:spPr>
      </p:pic>
      <p:pic>
        <p:nvPicPr>
          <p:cNvPr id="140" name="Picture 139">
            <a:extLst>
              <a:ext uri="{FF2B5EF4-FFF2-40B4-BE49-F238E27FC236}">
                <a16:creationId xmlns:a16="http://schemas.microsoft.com/office/drawing/2014/main" id="{B7145363-63C5-FC4A-9FB3-B3013B08537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7994" y="6122031"/>
            <a:ext cx="532027" cy="532027"/>
          </a:xfrm>
          <a:prstGeom prst="rect">
            <a:avLst/>
          </a:prstGeom>
        </p:spPr>
      </p:pic>
      <p:sp>
        <p:nvSpPr>
          <p:cNvPr id="142" name="Rectangle 141">
            <a:extLst>
              <a:ext uri="{FF2B5EF4-FFF2-40B4-BE49-F238E27FC236}">
                <a16:creationId xmlns:a16="http://schemas.microsoft.com/office/drawing/2014/main" id="{28963D47-3AF5-7446-ADA3-669245F90233}"/>
              </a:ext>
            </a:extLst>
          </p:cNvPr>
          <p:cNvSpPr/>
          <p:nvPr/>
        </p:nvSpPr>
        <p:spPr>
          <a:xfrm>
            <a:off x="1360888" y="1389629"/>
            <a:ext cx="4394136" cy="38041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3" name="Picture 142" descr="Globe Earth Green · Free vector graphic on Pixabay">
            <a:extLst>
              <a:ext uri="{FF2B5EF4-FFF2-40B4-BE49-F238E27FC236}">
                <a16:creationId xmlns:a16="http://schemas.microsoft.com/office/drawing/2014/main" id="{1C83A108-9690-ED47-897F-C0D35DD8D2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3227288" y="5952187"/>
            <a:ext cx="714579" cy="665452"/>
          </a:xfrm>
          <a:prstGeom prst="rect">
            <a:avLst/>
          </a:prstGeom>
        </p:spPr>
      </p:pic>
      <p:pic>
        <p:nvPicPr>
          <p:cNvPr id="150" name="Picture 149" descr="Papierflieger / Paper Plane - Logo Design by PxlPirates on ...">
            <a:extLst>
              <a:ext uri="{FF2B5EF4-FFF2-40B4-BE49-F238E27FC236}">
                <a16:creationId xmlns:a16="http://schemas.microsoft.com/office/drawing/2014/main" id="{76C28626-89B3-AB4F-BD9F-127E276F3EA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4054841" y="5439705"/>
            <a:ext cx="662768" cy="363602"/>
          </a:xfrm>
          <a:prstGeom prst="rect">
            <a:avLst/>
          </a:prstGeom>
        </p:spPr>
      </p:pic>
      <p:pic>
        <p:nvPicPr>
          <p:cNvPr id="151" name="Picture 150">
            <a:extLst>
              <a:ext uri="{FF2B5EF4-FFF2-40B4-BE49-F238E27FC236}">
                <a16:creationId xmlns:a16="http://schemas.microsoft.com/office/drawing/2014/main" id="{0652357D-586F-A54A-AECB-BE959EA1E456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1426545" y="778896"/>
            <a:ext cx="4316064" cy="62032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0B09815-84A4-5543-91D6-0CB69298FE1B}"/>
              </a:ext>
            </a:extLst>
          </p:cNvPr>
          <p:cNvSpPr txBox="1"/>
          <p:nvPr/>
        </p:nvSpPr>
        <p:spPr>
          <a:xfrm>
            <a:off x="1402287" y="1743095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9AAFECF8-647D-E541-85B3-0FE2B3942BD7}"/>
              </a:ext>
            </a:extLst>
          </p:cNvPr>
          <p:cNvSpPr txBox="1"/>
          <p:nvPr/>
        </p:nvSpPr>
        <p:spPr>
          <a:xfrm>
            <a:off x="5872951" y="5775701"/>
            <a:ext cx="12050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when</a:t>
            </a:r>
            <a:r>
              <a:rPr lang="zh-CN" altLang="en-US" dirty="0"/>
              <a:t> </a:t>
            </a:r>
            <a:r>
              <a:rPr lang="en-US" altLang="zh-CN" dirty="0"/>
              <a:t>click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forward</a:t>
            </a:r>
            <a:r>
              <a:rPr lang="zh-CN" altLang="en-US" dirty="0"/>
              <a:t> </a:t>
            </a:r>
            <a:r>
              <a:rPr lang="en-US" altLang="zh-CN" dirty="0"/>
              <a:t>button</a:t>
            </a:r>
            <a:endParaRPr lang="en-US" dirty="0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C18A32F4-6C98-C446-B10E-10154728FE26}"/>
              </a:ext>
            </a:extLst>
          </p:cNvPr>
          <p:cNvSpPr/>
          <p:nvPr/>
        </p:nvSpPr>
        <p:spPr>
          <a:xfrm>
            <a:off x="3824558" y="5309868"/>
            <a:ext cx="1026127" cy="659167"/>
          </a:xfrm>
          <a:prstGeom prst="ellipse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06758D9-5E08-B044-B101-F54BC184A898}"/>
              </a:ext>
            </a:extLst>
          </p:cNvPr>
          <p:cNvSpPr/>
          <p:nvPr/>
        </p:nvSpPr>
        <p:spPr>
          <a:xfrm>
            <a:off x="7049097" y="270597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84588F8-7FD8-C747-AD2C-982FC1E9CDA3}"/>
              </a:ext>
            </a:extLst>
          </p:cNvPr>
          <p:cNvSpPr/>
          <p:nvPr/>
        </p:nvSpPr>
        <p:spPr>
          <a:xfrm>
            <a:off x="7049097" y="5908983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C72E3A98-410E-2643-B772-A62F64711E7C}"/>
              </a:ext>
            </a:extLst>
          </p:cNvPr>
          <p:cNvSpPr/>
          <p:nvPr/>
        </p:nvSpPr>
        <p:spPr>
          <a:xfrm>
            <a:off x="8749277" y="5726103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Picture 50" descr="Clipart - Magnifier">
            <a:extLst>
              <a:ext uri="{FF2B5EF4-FFF2-40B4-BE49-F238E27FC236}">
                <a16:creationId xmlns:a16="http://schemas.microsoft.com/office/drawing/2014/main" id="{B0802E2C-E608-494D-8C69-6C86306A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51372" y="6003474"/>
            <a:ext cx="489026" cy="476469"/>
          </a:xfrm>
          <a:prstGeom prst="rect">
            <a:avLst/>
          </a:prstGeom>
        </p:spPr>
      </p:pic>
      <p:pic>
        <p:nvPicPr>
          <p:cNvPr id="52" name="Picture 51" descr="Clipart - home icon">
            <a:extLst>
              <a:ext uri="{FF2B5EF4-FFF2-40B4-BE49-F238E27FC236}">
                <a16:creationId xmlns:a16="http://schemas.microsoft.com/office/drawing/2014/main" id="{06FFC1A0-EEA6-264C-877F-1DB73C12A1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7321" y="5875947"/>
            <a:ext cx="647700" cy="6477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299EA0CD-6FAD-2342-9F51-9A2DEF91A242}"/>
              </a:ext>
            </a:extLst>
          </p:cNvPr>
          <p:cNvSpPr/>
          <p:nvPr/>
        </p:nvSpPr>
        <p:spPr>
          <a:xfrm>
            <a:off x="10479720" y="5908983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4" name="Picture 53" descr="tête de robot">
            <a:extLst>
              <a:ext uri="{FF2B5EF4-FFF2-40B4-BE49-F238E27FC236}">
                <a16:creationId xmlns:a16="http://schemas.microsoft.com/office/drawing/2014/main" id="{B1B7B4D0-9928-2247-83D3-F0651D08F0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9267" y="5977380"/>
            <a:ext cx="528655" cy="528655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0E4A4349-CBDE-C647-884C-9C94566FF97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02956" y="5987387"/>
            <a:ext cx="532027" cy="53202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1E6C51E0-C1C2-4D4B-BC8C-E261CCBF2656}"/>
              </a:ext>
            </a:extLst>
          </p:cNvPr>
          <p:cNvSpPr/>
          <p:nvPr/>
        </p:nvSpPr>
        <p:spPr>
          <a:xfrm>
            <a:off x="7009768" y="1267875"/>
            <a:ext cx="4394136" cy="313627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8" name="Picture 57" descr="Globe Earth Green · Free vector graphic on Pixabay">
            <a:extLst>
              <a:ext uri="{FF2B5EF4-FFF2-40B4-BE49-F238E27FC236}">
                <a16:creationId xmlns:a16="http://schemas.microsoft.com/office/drawing/2014/main" id="{2CC8F64A-268F-2C48-B40C-980701E6278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8862250" y="5817543"/>
            <a:ext cx="714579" cy="665452"/>
          </a:xfrm>
          <a:prstGeom prst="rect">
            <a:avLst/>
          </a:prstGeom>
        </p:spPr>
      </p:pic>
      <p:pic>
        <p:nvPicPr>
          <p:cNvPr id="63" name="Picture 62" descr="Papierflieger / Paper Plane - Logo Design by PxlPirates on ...">
            <a:extLst>
              <a:ext uri="{FF2B5EF4-FFF2-40B4-BE49-F238E27FC236}">
                <a16:creationId xmlns:a16="http://schemas.microsoft.com/office/drawing/2014/main" id="{9D2745DA-4A80-3042-A963-37967554378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9765859" y="4575372"/>
            <a:ext cx="662768" cy="363602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8A6EB378-189F-B148-A43B-A7A34DC9EFC8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t="75029"/>
          <a:stretch/>
        </p:blipFill>
        <p:spPr>
          <a:xfrm>
            <a:off x="7061507" y="644252"/>
            <a:ext cx="4316064" cy="6203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06CC440-E805-CE4E-98A7-DC66F2F0531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87984" y="321195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CD3A0324-3F4F-C24C-98B2-809E1BF28E2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colorTemperature colorTemp="6489"/>
                    </a14:imgEffect>
                    <a14:imgEffect>
                      <a14:brightnessContrast bright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75485" y="287091"/>
            <a:ext cx="372939" cy="372939"/>
          </a:xfrm>
          <a:prstGeom prst="rect">
            <a:avLst/>
          </a:prstGeom>
          <a:effectLst>
            <a:outerShdw blurRad="50800" dist="50800" dir="5400000" algn="ctr" rotWithShape="0">
              <a:schemeClr val="bg1"/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E1BB4408-BD0F-1B46-AF11-0BE36EB1AE74}"/>
              </a:ext>
            </a:extLst>
          </p:cNvPr>
          <p:cNvSpPr/>
          <p:nvPr/>
        </p:nvSpPr>
        <p:spPr>
          <a:xfrm>
            <a:off x="-1014371" y="75003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B636D907-CE0C-EB4C-8FC1-4F378BFE3DF3}"/>
              </a:ext>
            </a:extLst>
          </p:cNvPr>
          <p:cNvSpPr/>
          <p:nvPr/>
        </p:nvSpPr>
        <p:spPr>
          <a:xfrm>
            <a:off x="-816779" y="795120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Circles</a:t>
            </a:r>
          </a:p>
        </p:txBody>
      </p:sp>
      <p:sp>
        <p:nvSpPr>
          <p:cNvPr id="70" name="Rectangular Callout 69">
            <a:extLst>
              <a:ext uri="{FF2B5EF4-FFF2-40B4-BE49-F238E27FC236}">
                <a16:creationId xmlns:a16="http://schemas.microsoft.com/office/drawing/2014/main" id="{3EA0EA86-6AFF-D641-B058-73C589F6CC47}"/>
              </a:ext>
            </a:extLst>
          </p:cNvPr>
          <p:cNvSpPr/>
          <p:nvPr/>
        </p:nvSpPr>
        <p:spPr>
          <a:xfrm>
            <a:off x="7151468" y="5155042"/>
            <a:ext cx="4114888" cy="501478"/>
          </a:xfrm>
          <a:prstGeom prst="wedgeRectCallout">
            <a:avLst>
              <a:gd name="adj1" fmla="val 22346"/>
              <a:gd name="adj2" fmla="val -74005"/>
            </a:avLst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AC657C42-8A5B-FF40-86F6-A0C14969EBA3}"/>
              </a:ext>
            </a:extLst>
          </p:cNvPr>
          <p:cNvSpPr/>
          <p:nvPr/>
        </p:nvSpPr>
        <p:spPr>
          <a:xfrm>
            <a:off x="750652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95EF14C-B469-A748-BE0D-1A1A8F14BB87}"/>
              </a:ext>
            </a:extLst>
          </p:cNvPr>
          <p:cNvSpPr/>
          <p:nvPr/>
        </p:nvSpPr>
        <p:spPr>
          <a:xfrm>
            <a:off x="8445844" y="5244490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9F545033-AFC0-F44D-A306-599ADDFF142C}"/>
              </a:ext>
            </a:extLst>
          </p:cNvPr>
          <p:cNvSpPr/>
          <p:nvPr/>
        </p:nvSpPr>
        <p:spPr>
          <a:xfrm>
            <a:off x="9385164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236F0716-141B-9A4B-8348-9753F7C4E412}"/>
              </a:ext>
            </a:extLst>
          </p:cNvPr>
          <p:cNvSpPr/>
          <p:nvPr/>
        </p:nvSpPr>
        <p:spPr>
          <a:xfrm>
            <a:off x="10308445" y="5237109"/>
            <a:ext cx="623196" cy="60334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415CFFD7-1C42-144A-BEFD-6B3E088B3B88}"/>
              </a:ext>
            </a:extLst>
          </p:cNvPr>
          <p:cNvSpPr txBox="1"/>
          <p:nvPr/>
        </p:nvSpPr>
        <p:spPr>
          <a:xfrm>
            <a:off x="11313802" y="5188060"/>
            <a:ext cx="8998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&lt;</a:t>
            </a:r>
            <a:r>
              <a:rPr lang="zh-CN" altLang="en-US" dirty="0"/>
              <a:t> 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Friends</a:t>
            </a:r>
            <a:endParaRPr lang="en-US" dirty="0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809E8851-ABE0-ED4F-9699-61FA89AF0AB3}"/>
              </a:ext>
            </a:extLst>
          </p:cNvPr>
          <p:cNvSpPr txBox="1"/>
          <p:nvPr/>
        </p:nvSpPr>
        <p:spPr>
          <a:xfrm>
            <a:off x="7088641" y="1502657"/>
            <a:ext cx="4394136" cy="3077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fontAlgn="base"/>
            <a:r>
              <a:rPr lang="en-SG" b="1" dirty="0"/>
              <a:t>/Navajo Word of the Day - "I Love You”</a:t>
            </a:r>
          </a:p>
          <a:p>
            <a:pPr algn="just" fontAlgn="base"/>
            <a:endParaRPr lang="en-SG" b="1" dirty="0"/>
          </a:p>
          <a:p>
            <a:pPr algn="just" fontAlgn="base"/>
            <a:r>
              <a:rPr lang="en-US" altLang="zh-CN" b="1" dirty="0"/>
              <a:t>____________</a:t>
            </a:r>
            <a:endParaRPr lang="en-SG" b="1" dirty="0"/>
          </a:p>
          <a:p>
            <a:pPr algn="just" fontAlgn="base"/>
            <a:endParaRPr lang="en-SG" sz="1400" b="1" dirty="0"/>
          </a:p>
          <a:p>
            <a:pPr algn="just" fontAlgn="base"/>
            <a:r>
              <a:rPr lang="en-SG" sz="1400" dirty="0"/>
              <a:t>Since today is Valentine's Day, I decided to make today's Navajo Word of the Day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</a:t>
            </a:r>
            <a:r>
              <a:rPr lang="en-SG" sz="1400" dirty="0" err="1"/>
              <a:t>Ayóó'ánííníshní</a:t>
            </a:r>
            <a:r>
              <a:rPr lang="en-SG" sz="1400" dirty="0"/>
              <a:t>,”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 which means, </a:t>
            </a:r>
          </a:p>
          <a:p>
            <a:pPr algn="just" fontAlgn="base"/>
            <a:endParaRPr lang="en-SG" sz="1400" dirty="0"/>
          </a:p>
          <a:p>
            <a:pPr algn="just" fontAlgn="base"/>
            <a:r>
              <a:rPr lang="en-SG" sz="1400" dirty="0"/>
              <a:t>"I Love You!" </a:t>
            </a:r>
          </a:p>
          <a:p>
            <a:pPr algn="just" fontAlgn="base"/>
            <a:endParaRPr lang="en-SG" sz="1400" dirty="0"/>
          </a:p>
        </p:txBody>
      </p:sp>
      <p:grpSp>
        <p:nvGrpSpPr>
          <p:cNvPr id="77" name="Group 76">
            <a:extLst>
              <a:ext uri="{FF2B5EF4-FFF2-40B4-BE49-F238E27FC236}">
                <a16:creationId xmlns:a16="http://schemas.microsoft.com/office/drawing/2014/main" id="{F76F9BA2-88B2-3045-9BEE-26453270AD19}"/>
              </a:ext>
            </a:extLst>
          </p:cNvPr>
          <p:cNvGrpSpPr/>
          <p:nvPr/>
        </p:nvGrpSpPr>
        <p:grpSpPr>
          <a:xfrm>
            <a:off x="2399406" y="5349857"/>
            <a:ext cx="546548" cy="510890"/>
            <a:chOff x="5083681" y="4718774"/>
            <a:chExt cx="815546" cy="808205"/>
          </a:xfrm>
        </p:grpSpPr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23D31BB9-0984-7B4E-B31C-4740140BDF06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78" descr="Clipart - Heart">
              <a:extLst>
                <a:ext uri="{FF2B5EF4-FFF2-40B4-BE49-F238E27FC236}">
                  <a16:creationId xmlns:a16="http://schemas.microsoft.com/office/drawing/2014/main" id="{8E20B9B9-4ED5-A447-9EAB-A5AAA79E31E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8B96CCB7-5832-CB48-9DAD-08524996F681}"/>
              </a:ext>
            </a:extLst>
          </p:cNvPr>
          <p:cNvGrpSpPr/>
          <p:nvPr/>
        </p:nvGrpSpPr>
        <p:grpSpPr>
          <a:xfrm>
            <a:off x="8117904" y="4526125"/>
            <a:ext cx="546548" cy="510890"/>
            <a:chOff x="5083681" y="4718774"/>
            <a:chExt cx="815546" cy="808205"/>
          </a:xfrm>
        </p:grpSpPr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1FFDFCA5-0863-2D4D-9DF7-A33570696287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82" name="Picture 81" descr="Clipart - Heart">
              <a:extLst>
                <a:ext uri="{FF2B5EF4-FFF2-40B4-BE49-F238E27FC236}">
                  <a16:creationId xmlns:a16="http://schemas.microsoft.com/office/drawing/2014/main" id="{3AFA7C13-2C5F-6E4F-86DC-B6F3E8D190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837473B0-CC2E-450A-ABE3-18F120FF3D39}">
                  <a1611:picAttrSrcUrl xmlns:a1611="http://schemas.microsoft.com/office/drawing/2016/11/main" r:id="rId18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19" name="Right Arrow 18">
            <a:extLst>
              <a:ext uri="{FF2B5EF4-FFF2-40B4-BE49-F238E27FC236}">
                <a16:creationId xmlns:a16="http://schemas.microsoft.com/office/drawing/2014/main" id="{7F4DDCB6-EA69-B947-BD37-775CF8ED19CB}"/>
              </a:ext>
            </a:extLst>
          </p:cNvPr>
          <p:cNvSpPr/>
          <p:nvPr/>
        </p:nvSpPr>
        <p:spPr>
          <a:xfrm>
            <a:off x="5416963" y="5379659"/>
            <a:ext cx="2022453" cy="34102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BE5202B-D5C5-D04E-98DE-550B55603E32}"/>
              </a:ext>
            </a:extLst>
          </p:cNvPr>
          <p:cNvSpPr/>
          <p:nvPr/>
        </p:nvSpPr>
        <p:spPr>
          <a:xfrm>
            <a:off x="312730" y="4629343"/>
            <a:ext cx="2795391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/user_1/profile/circles/article_1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451539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1940740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1940738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3640918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2243013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628962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371361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2960908" y="6051186"/>
            <a:ext cx="528655" cy="52865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B4243CA4-E3A9-B14B-897A-22ED6385BC44}"/>
              </a:ext>
            </a:extLst>
          </p:cNvPr>
          <p:cNvSpPr/>
          <p:nvPr/>
        </p:nvSpPr>
        <p:spPr>
          <a:xfrm>
            <a:off x="1940734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94597" y="6061193"/>
            <a:ext cx="532027" cy="532027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7B9C8891-644C-AB43-9326-F7EABE059086}"/>
              </a:ext>
            </a:extLst>
          </p:cNvPr>
          <p:cNvSpPr txBox="1"/>
          <p:nvPr/>
        </p:nvSpPr>
        <p:spPr>
          <a:xfrm>
            <a:off x="3096051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3D3C0CC-726A-CC45-8FC4-D68E77FECDBE}"/>
              </a:ext>
            </a:extLst>
          </p:cNvPr>
          <p:cNvSpPr txBox="1"/>
          <p:nvPr/>
        </p:nvSpPr>
        <p:spPr>
          <a:xfrm>
            <a:off x="2103276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47" name="Picture 46" descr="Privacy Awareness Week 2018 (14 – 20 May) | Office of the ...">
            <a:extLst>
              <a:ext uri="{FF2B5EF4-FFF2-40B4-BE49-F238E27FC236}">
                <a16:creationId xmlns:a16="http://schemas.microsoft.com/office/drawing/2014/main" id="{9FF2B6B0-660F-6A49-9865-885AEEBAC0A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2243013" y="849224"/>
            <a:ext cx="605922" cy="60592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E1E04FAC-3B07-2247-881B-B5CEECE8ACF3}"/>
              </a:ext>
            </a:extLst>
          </p:cNvPr>
          <p:cNvSpPr/>
          <p:nvPr/>
        </p:nvSpPr>
        <p:spPr>
          <a:xfrm>
            <a:off x="2369044" y="4578185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410B69B-A550-C349-B003-1D18C064075D}"/>
              </a:ext>
            </a:extLst>
          </p:cNvPr>
          <p:cNvSpPr/>
          <p:nvPr/>
        </p:nvSpPr>
        <p:spPr>
          <a:xfrm>
            <a:off x="4106210" y="4578185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A644F8-D97C-C842-A69D-745C1D5C5D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496" y="804919"/>
            <a:ext cx="650227" cy="650227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CD88BC8-D811-2A4A-B228-2FEEFE20A78A}"/>
              </a:ext>
            </a:extLst>
          </p:cNvPr>
          <p:cNvSpPr/>
          <p:nvPr/>
        </p:nvSpPr>
        <p:spPr>
          <a:xfrm>
            <a:off x="2041491" y="3429000"/>
            <a:ext cx="4113750" cy="84833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1</a:t>
            </a:r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9D874B8-D566-4044-9779-40403756B871}"/>
              </a:ext>
            </a:extLst>
          </p:cNvPr>
          <p:cNvSpPr/>
          <p:nvPr/>
        </p:nvSpPr>
        <p:spPr>
          <a:xfrm>
            <a:off x="2041491" y="1789568"/>
            <a:ext cx="4113750" cy="147222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Picture</a:t>
            </a:r>
            <a:endParaRPr lang="en-US" dirty="0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3753891" y="5891349"/>
            <a:ext cx="714579" cy="66545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CB73919F-98C9-1A48-8390-1C406E1B8908}"/>
              </a:ext>
            </a:extLst>
          </p:cNvPr>
          <p:cNvSpPr/>
          <p:nvPr/>
        </p:nvSpPr>
        <p:spPr>
          <a:xfrm>
            <a:off x="7044508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46A2361-11BF-7948-A170-50C3632F9014}"/>
              </a:ext>
            </a:extLst>
          </p:cNvPr>
          <p:cNvSpPr/>
          <p:nvPr/>
        </p:nvSpPr>
        <p:spPr>
          <a:xfrm>
            <a:off x="7044506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46ECCF82-EA9B-F242-B5EB-6EECAB2DCCD5}"/>
              </a:ext>
            </a:extLst>
          </p:cNvPr>
          <p:cNvSpPr/>
          <p:nvPr/>
        </p:nvSpPr>
        <p:spPr>
          <a:xfrm>
            <a:off x="8744686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Clipart - Magnifier">
            <a:extLst>
              <a:ext uri="{FF2B5EF4-FFF2-40B4-BE49-F238E27FC236}">
                <a16:creationId xmlns:a16="http://schemas.microsoft.com/office/drawing/2014/main" id="{2ECF4BA7-453B-B146-904E-4B8CD37659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7346781" y="6077280"/>
            <a:ext cx="489026" cy="476469"/>
          </a:xfrm>
          <a:prstGeom prst="rect">
            <a:avLst/>
          </a:prstGeom>
        </p:spPr>
      </p:pic>
      <p:pic>
        <p:nvPicPr>
          <p:cNvPr id="32" name="Picture 31" descr="Clipart - home icon">
            <a:extLst>
              <a:ext uri="{FF2B5EF4-FFF2-40B4-BE49-F238E27FC236}">
                <a16:creationId xmlns:a16="http://schemas.microsoft.com/office/drawing/2014/main" id="{711D9F21-4FD3-B34C-9150-75C6325E8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732730" y="5949753"/>
            <a:ext cx="647700" cy="647700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D664F842-17DF-4A42-90C9-A53FA9969034}"/>
              </a:ext>
            </a:extLst>
          </p:cNvPr>
          <p:cNvSpPr/>
          <p:nvPr/>
        </p:nvSpPr>
        <p:spPr>
          <a:xfrm>
            <a:off x="10475129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4" name="Picture 33" descr="tête de robot">
            <a:extLst>
              <a:ext uri="{FF2B5EF4-FFF2-40B4-BE49-F238E27FC236}">
                <a16:creationId xmlns:a16="http://schemas.microsoft.com/office/drawing/2014/main" id="{02567557-E0F7-5144-8566-FA6A648D52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064676" y="6051186"/>
            <a:ext cx="528655" cy="528655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3BE321AC-BF40-614C-9152-8AD22B7C520C}"/>
              </a:ext>
            </a:extLst>
          </p:cNvPr>
          <p:cNvSpPr/>
          <p:nvPr/>
        </p:nvSpPr>
        <p:spPr>
          <a:xfrm>
            <a:off x="7044502" y="609217"/>
            <a:ext cx="4340889" cy="1013140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E67BAACA-8343-764C-86EF-332E7B453BB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98365" y="6061193"/>
            <a:ext cx="532027" cy="53202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A76C00B9-646F-8444-B15D-7449A0C55320}"/>
              </a:ext>
            </a:extLst>
          </p:cNvPr>
          <p:cNvSpPr txBox="1"/>
          <p:nvPr/>
        </p:nvSpPr>
        <p:spPr>
          <a:xfrm>
            <a:off x="8199819" y="931121"/>
            <a:ext cx="22753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QUIZ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A820675-B504-3B4C-BBD3-7E5EBFC5260C}"/>
              </a:ext>
            </a:extLst>
          </p:cNvPr>
          <p:cNvSpPr txBox="1"/>
          <p:nvPr/>
        </p:nvSpPr>
        <p:spPr>
          <a:xfrm>
            <a:off x="7207044" y="158793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pic>
        <p:nvPicPr>
          <p:cNvPr id="39" name="Picture 38" descr="Privacy Awareness Week 2018 (14 – 20 May) | Office of the ...">
            <a:extLst>
              <a:ext uri="{FF2B5EF4-FFF2-40B4-BE49-F238E27FC236}">
                <a16:creationId xmlns:a16="http://schemas.microsoft.com/office/drawing/2014/main" id="{34398065-2466-EB46-957C-201C36D56E8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7346781" y="849224"/>
            <a:ext cx="605922" cy="605922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E5BDA46-3C21-3047-916A-294B88D6D45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39264" y="804919"/>
            <a:ext cx="650227" cy="650227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DBE1B428-070A-534E-A9F1-45C52529A022}"/>
              </a:ext>
            </a:extLst>
          </p:cNvPr>
          <p:cNvSpPr/>
          <p:nvPr/>
        </p:nvSpPr>
        <p:spPr>
          <a:xfrm>
            <a:off x="7492697" y="1916533"/>
            <a:ext cx="1655805" cy="142102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F1CC34B-2073-E541-9EB1-7779738B4EB7}"/>
              </a:ext>
            </a:extLst>
          </p:cNvPr>
          <p:cNvSpPr/>
          <p:nvPr/>
        </p:nvSpPr>
        <p:spPr>
          <a:xfrm>
            <a:off x="9229863" y="1916533"/>
            <a:ext cx="1655805" cy="1421027"/>
          </a:xfrm>
          <a:prstGeom prst="rect">
            <a:avLst/>
          </a:prstGeom>
          <a:solidFill>
            <a:srgbClr val="75D8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</a:t>
            </a:r>
            <a:endParaRPr lang="en-US" dirty="0"/>
          </a:p>
        </p:txBody>
      </p:sp>
      <p:pic>
        <p:nvPicPr>
          <p:cNvPr id="46" name="Picture 45" descr="Globe Earth Green · Free vector graphic on Pixabay">
            <a:extLst>
              <a:ext uri="{FF2B5EF4-FFF2-40B4-BE49-F238E27FC236}">
                <a16:creationId xmlns:a16="http://schemas.microsoft.com/office/drawing/2014/main" id="{CCF566C0-CFE0-3949-83BA-F12C4C622EE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8857659" y="5891349"/>
            <a:ext cx="714579" cy="66545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C0B09B8B-E1A8-5748-B866-80AE5A32846C}"/>
              </a:ext>
            </a:extLst>
          </p:cNvPr>
          <p:cNvSpPr/>
          <p:nvPr/>
        </p:nvSpPr>
        <p:spPr>
          <a:xfrm>
            <a:off x="7481202" y="3465749"/>
            <a:ext cx="1655805" cy="1421027"/>
          </a:xfrm>
          <a:prstGeom prst="rect">
            <a:avLst/>
          </a:prstGeom>
          <a:solidFill>
            <a:srgbClr val="E34C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500AB6A-76F4-8D47-A8C8-F8EC5DA3F06F}"/>
              </a:ext>
            </a:extLst>
          </p:cNvPr>
          <p:cNvSpPr/>
          <p:nvPr/>
        </p:nvSpPr>
        <p:spPr>
          <a:xfrm>
            <a:off x="9229863" y="3472975"/>
            <a:ext cx="1655805" cy="1421027"/>
          </a:xfrm>
          <a:prstGeom prst="rect">
            <a:avLst/>
          </a:prstGeom>
          <a:solidFill>
            <a:srgbClr val="6A83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55ED17D-B5EC-B74C-B54B-54B66312B76A}"/>
              </a:ext>
            </a:extLst>
          </p:cNvPr>
          <p:cNvSpPr txBox="1"/>
          <p:nvPr/>
        </p:nvSpPr>
        <p:spPr>
          <a:xfrm>
            <a:off x="11596254" y="804919"/>
            <a:ext cx="12607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Count</a:t>
            </a:r>
            <a:r>
              <a:rPr lang="zh-CN" altLang="en-US" dirty="0"/>
              <a:t> </a:t>
            </a:r>
            <a:r>
              <a:rPr lang="en-US" altLang="zh-CN" dirty="0"/>
              <a:t>down</a:t>
            </a:r>
            <a:endParaRPr lang="en-US" dirty="0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551D9846-951D-224A-9049-1E0635E1DF10}"/>
              </a:ext>
            </a:extLst>
          </p:cNvPr>
          <p:cNvSpPr/>
          <p:nvPr/>
        </p:nvSpPr>
        <p:spPr>
          <a:xfrm>
            <a:off x="-55851" y="195521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8450D85-83A2-1440-8CC3-8F68B9BC56CF}"/>
              </a:ext>
            </a:extLst>
          </p:cNvPr>
          <p:cNvSpPr/>
          <p:nvPr/>
        </p:nvSpPr>
        <p:spPr>
          <a:xfrm>
            <a:off x="141741" y="915638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Quiz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89CCCA-7D15-D846-AB8A-9D718C22022A}"/>
              </a:ext>
            </a:extLst>
          </p:cNvPr>
          <p:cNvSpPr/>
          <p:nvPr/>
        </p:nvSpPr>
        <p:spPr>
          <a:xfrm>
            <a:off x="103830" y="2193738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/quiz/question_1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733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837473B0-CC2E-450A-ABE3-18F120FF3D39}">
                <a1611:picAttrSrcUrl xmlns:a1611="http://schemas.microsoft.com/office/drawing/2016/11/main" r:id="rId8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B3BEA924-3B21-F14B-9B89-46146F24C55A}"/>
              </a:ext>
            </a:extLst>
          </p:cNvPr>
          <p:cNvSpPr/>
          <p:nvPr/>
        </p:nvSpPr>
        <p:spPr>
          <a:xfrm>
            <a:off x="9865370" y="513321"/>
            <a:ext cx="662463" cy="27125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200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EFD425-CD14-4448-8323-0AE22841B399}"/>
              </a:ext>
            </a:extLst>
          </p:cNvPr>
          <p:cNvSpPr/>
          <p:nvPr/>
        </p:nvSpPr>
        <p:spPr>
          <a:xfrm>
            <a:off x="6435970" y="1248032"/>
            <a:ext cx="4340889" cy="473475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Picture 18" descr="File:Creative-Tail-Objects-gift.svg - Wikimedia Commons">
            <a:extLst>
              <a:ext uri="{FF2B5EF4-FFF2-40B4-BE49-F238E27FC236}">
                <a16:creationId xmlns:a16="http://schemas.microsoft.com/office/drawing/2014/main" id="{8CE31594-C44E-9C49-88C2-17C61AF680B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982758" y="537782"/>
            <a:ext cx="929601" cy="929601"/>
          </a:xfrm>
          <a:prstGeom prst="rect">
            <a:avLst/>
          </a:prstGeom>
        </p:spPr>
      </p:pic>
      <p:pic>
        <p:nvPicPr>
          <p:cNvPr id="20" name="Picture 19" descr="File:Creative-Tail-Objects-gift.svg - Wikimedia Commons">
            <a:extLst>
              <a:ext uri="{FF2B5EF4-FFF2-40B4-BE49-F238E27FC236}">
                <a16:creationId xmlns:a16="http://schemas.microsoft.com/office/drawing/2014/main" id="{D28F80BC-A668-304B-A313-ABE06B11AEF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9589328" y="445531"/>
            <a:ext cx="406833" cy="40683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>
            <a:off x="8246454" y="5891349"/>
            <a:ext cx="714579" cy="66545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D4AB715-9D3A-EA4B-B9F2-70D79C912AC2}"/>
              </a:ext>
            </a:extLst>
          </p:cNvPr>
          <p:cNvSpPr txBox="1"/>
          <p:nvPr/>
        </p:nvSpPr>
        <p:spPr>
          <a:xfrm>
            <a:off x="6546486" y="273812"/>
            <a:ext cx="6287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bg1"/>
                </a:solidFill>
              </a:rPr>
              <a:t>&lt;</a:t>
            </a:r>
            <a:endParaRPr 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Alternate Process 14">
            <a:extLst>
              <a:ext uri="{FF2B5EF4-FFF2-40B4-BE49-F238E27FC236}">
                <a16:creationId xmlns:a16="http://schemas.microsoft.com/office/drawing/2014/main" id="{DF2E74BB-770A-7E4A-9EB2-03F2639BF4A8}"/>
              </a:ext>
            </a:extLst>
          </p:cNvPr>
          <p:cNvSpPr/>
          <p:nvPr/>
        </p:nvSpPr>
        <p:spPr>
          <a:xfrm>
            <a:off x="6603996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0960E0B-5373-F040-8904-76D0989B1D3B}"/>
              </a:ext>
            </a:extLst>
          </p:cNvPr>
          <p:cNvSpPr/>
          <p:nvPr/>
        </p:nvSpPr>
        <p:spPr>
          <a:xfrm>
            <a:off x="6810632" y="1918383"/>
            <a:ext cx="833278" cy="399948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2243667-4D91-AF4D-B787-082F6B0B18CF}"/>
              </a:ext>
            </a:extLst>
          </p:cNvPr>
          <p:cNvSpPr txBox="1"/>
          <p:nvPr/>
        </p:nvSpPr>
        <p:spPr>
          <a:xfrm>
            <a:off x="6815627" y="2414215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50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9CC04AF6-5122-724B-AA94-AA7FAFB5B8E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67251" y="6024422"/>
            <a:ext cx="582563" cy="58256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92B46284-08EA-8C44-BCDD-5AB2F576892E}"/>
              </a:ext>
            </a:extLst>
          </p:cNvPr>
          <p:cNvSpPr/>
          <p:nvPr/>
        </p:nvSpPr>
        <p:spPr>
          <a:xfrm>
            <a:off x="3826470" y="34091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23BBFA-D07D-3F48-968F-CC144B80F0F6}"/>
              </a:ext>
            </a:extLst>
          </p:cNvPr>
          <p:cNvSpPr/>
          <p:nvPr/>
        </p:nvSpPr>
        <p:spPr>
          <a:xfrm>
            <a:off x="4024062" y="1061027"/>
            <a:ext cx="1433615" cy="619131"/>
          </a:xfrm>
          <a:prstGeom prst="rec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Rewards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8EA1C2-165B-9D46-B18F-5B09EE05175E}"/>
              </a:ext>
            </a:extLst>
          </p:cNvPr>
          <p:cNvSpPr txBox="1"/>
          <p:nvPr/>
        </p:nvSpPr>
        <p:spPr>
          <a:xfrm>
            <a:off x="2798748" y="2239300"/>
            <a:ext cx="398909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rewards</a:t>
            </a:r>
            <a:r>
              <a:rPr lang="zh-CN" altLang="en-US" dirty="0"/>
              <a:t> </a:t>
            </a:r>
            <a:r>
              <a:rPr lang="en-US" altLang="zh-CN" dirty="0"/>
              <a:t>kinds:</a:t>
            </a:r>
            <a:endParaRPr lang="en-SG" altLang="zh-CN" dirty="0"/>
          </a:p>
          <a:p>
            <a:endParaRPr lang="en-SG" dirty="0"/>
          </a:p>
          <a:p>
            <a:r>
              <a:rPr lang="en-US" altLang="zh-CN" dirty="0"/>
              <a:t>50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  <a:endParaRPr lang="en-SG" altLang="zh-CN" dirty="0"/>
          </a:p>
          <a:p>
            <a:r>
              <a:rPr lang="en-US" altLang="zh-CN" dirty="0"/>
              <a:t>200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2000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5000</a:t>
            </a:r>
            <a:r>
              <a:rPr lang="zh-CN" altLang="en-US" dirty="0"/>
              <a:t> </a:t>
            </a:r>
            <a:r>
              <a:rPr lang="en-US" altLang="zh-CN" dirty="0"/>
              <a:t>points,</a:t>
            </a:r>
          </a:p>
          <a:p>
            <a:r>
              <a:rPr lang="en-US" altLang="zh-CN" dirty="0"/>
              <a:t>10000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</a:p>
          <a:p>
            <a:r>
              <a:rPr lang="en-US" altLang="zh-CN" dirty="0"/>
              <a:t>15000</a:t>
            </a:r>
            <a:r>
              <a:rPr lang="zh-CN" altLang="en-US" dirty="0"/>
              <a:t> </a:t>
            </a:r>
            <a:r>
              <a:rPr lang="en-US" altLang="zh-CN" dirty="0"/>
              <a:t>points</a:t>
            </a:r>
            <a:endParaRPr lang="en-US" dirty="0"/>
          </a:p>
        </p:txBody>
      </p:sp>
      <p:sp>
        <p:nvSpPr>
          <p:cNvPr id="46" name="Alternate Process 45">
            <a:extLst>
              <a:ext uri="{FF2B5EF4-FFF2-40B4-BE49-F238E27FC236}">
                <a16:creationId xmlns:a16="http://schemas.microsoft.com/office/drawing/2014/main" id="{22D38D9D-7186-FF47-B5D7-C5ED955B96A4}"/>
              </a:ext>
            </a:extLst>
          </p:cNvPr>
          <p:cNvSpPr/>
          <p:nvPr/>
        </p:nvSpPr>
        <p:spPr>
          <a:xfrm>
            <a:off x="8013157" y="1650263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Alternate Process 46">
            <a:extLst>
              <a:ext uri="{FF2B5EF4-FFF2-40B4-BE49-F238E27FC236}">
                <a16:creationId xmlns:a16="http://schemas.microsoft.com/office/drawing/2014/main" id="{45732209-0E07-484C-B996-7A9C36C75CB5}"/>
              </a:ext>
            </a:extLst>
          </p:cNvPr>
          <p:cNvSpPr/>
          <p:nvPr/>
        </p:nvSpPr>
        <p:spPr>
          <a:xfrm>
            <a:off x="9385057" y="1650262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Alternate Process 47">
            <a:extLst>
              <a:ext uri="{FF2B5EF4-FFF2-40B4-BE49-F238E27FC236}">
                <a16:creationId xmlns:a16="http://schemas.microsoft.com/office/drawing/2014/main" id="{BC2B57BE-B30B-CA41-A340-46D8D33E6A1F}"/>
              </a:ext>
            </a:extLst>
          </p:cNvPr>
          <p:cNvSpPr/>
          <p:nvPr/>
        </p:nvSpPr>
        <p:spPr>
          <a:xfrm>
            <a:off x="6603996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Alternate Process 48">
            <a:extLst>
              <a:ext uri="{FF2B5EF4-FFF2-40B4-BE49-F238E27FC236}">
                <a16:creationId xmlns:a16="http://schemas.microsoft.com/office/drawing/2014/main" id="{FBD63F52-95FE-1E40-B5D2-C92FACACCAB5}"/>
              </a:ext>
            </a:extLst>
          </p:cNvPr>
          <p:cNvSpPr/>
          <p:nvPr/>
        </p:nvSpPr>
        <p:spPr>
          <a:xfrm>
            <a:off x="8013157" y="2951451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Alternate Process 49">
            <a:extLst>
              <a:ext uri="{FF2B5EF4-FFF2-40B4-BE49-F238E27FC236}">
                <a16:creationId xmlns:a16="http://schemas.microsoft.com/office/drawing/2014/main" id="{0A841A00-8850-0A48-8203-24A8D2F8C7BF}"/>
              </a:ext>
            </a:extLst>
          </p:cNvPr>
          <p:cNvSpPr/>
          <p:nvPr/>
        </p:nvSpPr>
        <p:spPr>
          <a:xfrm>
            <a:off x="9385057" y="2951450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Alternate Process 50">
            <a:extLst>
              <a:ext uri="{FF2B5EF4-FFF2-40B4-BE49-F238E27FC236}">
                <a16:creationId xmlns:a16="http://schemas.microsoft.com/office/drawing/2014/main" id="{E8177B67-9BEC-6D44-A56E-236FAF5967E0}"/>
              </a:ext>
            </a:extLst>
          </p:cNvPr>
          <p:cNvSpPr/>
          <p:nvPr/>
        </p:nvSpPr>
        <p:spPr>
          <a:xfrm>
            <a:off x="6622862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Alternate Process 51">
            <a:extLst>
              <a:ext uri="{FF2B5EF4-FFF2-40B4-BE49-F238E27FC236}">
                <a16:creationId xmlns:a16="http://schemas.microsoft.com/office/drawing/2014/main" id="{E00F16C5-73C9-0E41-8C85-700531170A1D}"/>
              </a:ext>
            </a:extLst>
          </p:cNvPr>
          <p:cNvSpPr/>
          <p:nvPr/>
        </p:nvSpPr>
        <p:spPr>
          <a:xfrm>
            <a:off x="8032023" y="4284239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Alternate Process 52">
            <a:extLst>
              <a:ext uri="{FF2B5EF4-FFF2-40B4-BE49-F238E27FC236}">
                <a16:creationId xmlns:a16="http://schemas.microsoft.com/office/drawing/2014/main" id="{9F10E21F-8901-074C-ADA5-A42C83E73FC2}"/>
              </a:ext>
            </a:extLst>
          </p:cNvPr>
          <p:cNvSpPr/>
          <p:nvPr/>
        </p:nvSpPr>
        <p:spPr>
          <a:xfrm>
            <a:off x="9403923" y="4284238"/>
            <a:ext cx="1246550" cy="1178077"/>
          </a:xfrm>
          <a:prstGeom prst="flowChartAlternateProcess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Clipart - Door">
            <a:extLst>
              <a:ext uri="{FF2B5EF4-FFF2-40B4-BE49-F238E27FC236}">
                <a16:creationId xmlns:a16="http://schemas.microsoft.com/office/drawing/2014/main" id="{E8429D8E-5AE5-2F48-88E5-142AA74B3EA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9615141" y="1761325"/>
            <a:ext cx="762039" cy="631637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286AD59A-030F-0946-BA32-6678D7AE5F9A}"/>
              </a:ext>
            </a:extLst>
          </p:cNvPr>
          <p:cNvSpPr txBox="1"/>
          <p:nvPr/>
        </p:nvSpPr>
        <p:spPr>
          <a:xfrm>
            <a:off x="9580469" y="2434595"/>
            <a:ext cx="10823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200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CA4F858-9341-604B-B0AB-3B7FE1C33E9D}"/>
              </a:ext>
            </a:extLst>
          </p:cNvPr>
          <p:cNvSpPr/>
          <p:nvPr/>
        </p:nvSpPr>
        <p:spPr>
          <a:xfrm>
            <a:off x="8115958" y="1918383"/>
            <a:ext cx="1071652" cy="411023"/>
          </a:xfrm>
          <a:prstGeom prst="rect">
            <a:avLst/>
          </a:prstGeom>
          <a:solidFill>
            <a:srgbClr val="D6112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EA2752-FAED-6B48-8524-333BE00C8AFD}"/>
              </a:ext>
            </a:extLst>
          </p:cNvPr>
          <p:cNvSpPr txBox="1"/>
          <p:nvPr/>
        </p:nvSpPr>
        <p:spPr>
          <a:xfrm>
            <a:off x="8226568" y="2494154"/>
            <a:ext cx="916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pic>
        <p:nvPicPr>
          <p:cNvPr id="21" name="Picture 20" descr="Muoversi a Malta - Vivere a Malta">
            <a:extLst>
              <a:ext uri="{FF2B5EF4-FFF2-40B4-BE49-F238E27FC236}">
                <a16:creationId xmlns:a16="http://schemas.microsoft.com/office/drawing/2014/main" id="{33BCD08B-E4FE-DA48-8FD6-B13AD710CC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837473B0-CC2E-450A-ABE3-18F120FF3D39}">
                <a1611:picAttrSrcUrl xmlns:a1611="http://schemas.microsoft.com/office/drawing/2016/11/main" r:id="rId17"/>
              </a:ext>
            </a:extLst>
          </a:blip>
          <a:stretch>
            <a:fillRect/>
          </a:stretch>
        </p:blipFill>
        <p:spPr>
          <a:xfrm>
            <a:off x="8215485" y="4360620"/>
            <a:ext cx="968616" cy="80718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A700F265-7C98-4141-9B2E-D9A39726DC73}"/>
              </a:ext>
            </a:extLst>
          </p:cNvPr>
          <p:cNvSpPr txBox="1"/>
          <p:nvPr/>
        </p:nvSpPr>
        <p:spPr>
          <a:xfrm>
            <a:off x="8204205" y="5194074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10000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C72EADA-742D-AC4F-A36B-F8CBE58B4F96}"/>
              </a:ext>
            </a:extLst>
          </p:cNvPr>
          <p:cNvSpPr txBox="1"/>
          <p:nvPr/>
        </p:nvSpPr>
        <p:spPr>
          <a:xfrm>
            <a:off x="9517646" y="5179130"/>
            <a:ext cx="1286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/>
              <a:t>15000</a:t>
            </a:r>
            <a:r>
              <a:rPr lang="zh-CN" altLang="en-US" sz="1200" b="1" dirty="0"/>
              <a:t> </a:t>
            </a:r>
            <a:r>
              <a:rPr lang="en-US" altLang="zh-CN" sz="1200" b="1" dirty="0"/>
              <a:t>points</a:t>
            </a:r>
            <a:endParaRPr lang="en-US" sz="1200" b="1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BB7B5B6C-5B63-BD4F-B077-D772D58B4ABD}"/>
              </a:ext>
            </a:extLst>
          </p:cNvPr>
          <p:cNvSpPr/>
          <p:nvPr/>
        </p:nvSpPr>
        <p:spPr>
          <a:xfrm>
            <a:off x="202406" y="1138829"/>
            <a:ext cx="3537088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/user_1/profile/rewards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81541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696762" y="4393819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 IN</a:t>
            </a:r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696762" y="5015271"/>
            <a:ext cx="1862874" cy="425056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SIGN UP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5CB80D3-68EC-3047-B2FA-C981C93E0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0932" y="561028"/>
            <a:ext cx="3476028" cy="260785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5C44EAE-41BF-EC4B-B638-08756E15B5A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8313" b="35609"/>
          <a:stretch/>
        </p:blipFill>
        <p:spPr>
          <a:xfrm>
            <a:off x="6581377" y="3124443"/>
            <a:ext cx="4050077" cy="10561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FE2E10-F6DD-CB49-924D-004DDB569E53}"/>
              </a:ext>
            </a:extLst>
          </p:cNvPr>
          <p:cNvSpPr txBox="1"/>
          <p:nvPr/>
        </p:nvSpPr>
        <p:spPr>
          <a:xfrm>
            <a:off x="7207873" y="6284774"/>
            <a:ext cx="36916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Copyright @ Team </a:t>
            </a:r>
            <a:r>
              <a:rPr lang="en-US" sz="1400" dirty="0" err="1">
                <a:solidFill>
                  <a:schemeClr val="bg1"/>
                </a:solidFill>
              </a:rPr>
              <a:t>GuageLander</a:t>
            </a:r>
            <a:r>
              <a:rPr lang="en-US" sz="1400" dirty="0">
                <a:solidFill>
                  <a:schemeClr val="bg1"/>
                </a:solidFill>
              </a:rPr>
              <a:t> 2019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143B6C3-FAC7-B24F-936E-5E9963B7DDE9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/index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81154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933794" y="4512337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LOG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IN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6912030" y="2249378"/>
            <a:ext cx="3747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Explore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a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new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language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every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day!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173B44-2697-5C4B-B946-6569A0B7C0B2}"/>
              </a:ext>
            </a:extLst>
          </p:cNvPr>
          <p:cNvSpPr txBox="1"/>
          <p:nvPr/>
        </p:nvSpPr>
        <p:spPr>
          <a:xfrm>
            <a:off x="7802178" y="5253474"/>
            <a:ext cx="1604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Or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Log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in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  <a:r>
              <a:rPr lang="en-US" altLang="zh-CN" dirty="0">
                <a:solidFill>
                  <a:schemeClr val="bg1"/>
                </a:solidFill>
              </a:rPr>
              <a:t>with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6" name="Picture 5" descr="Original file ‎ (SVG file, nominally 250 × 250 pixels ...">
            <a:extLst>
              <a:ext uri="{FF2B5EF4-FFF2-40B4-BE49-F238E27FC236}">
                <a16:creationId xmlns:a16="http://schemas.microsoft.com/office/drawing/2014/main" id="{A09A0C83-CEEA-9744-91F3-EB686CC52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038824" y="5672417"/>
            <a:ext cx="609740" cy="609740"/>
          </a:xfrm>
          <a:prstGeom prst="rect">
            <a:avLst/>
          </a:prstGeom>
        </p:spPr>
      </p:pic>
      <p:pic>
        <p:nvPicPr>
          <p:cNvPr id="18" name="Picture 17" descr="Yes, Google has a new logo – but why?">
            <a:extLst>
              <a:ext uri="{FF2B5EF4-FFF2-40B4-BE49-F238E27FC236}">
                <a16:creationId xmlns:a16="http://schemas.microsoft.com/office/drawing/2014/main" id="{DC69B462-6118-BB45-A489-AAE526D51C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877318" y="5672417"/>
            <a:ext cx="617428" cy="617428"/>
          </a:xfrm>
          <a:prstGeom prst="rect">
            <a:avLst/>
          </a:prstGeom>
        </p:spPr>
      </p:pic>
      <p:pic>
        <p:nvPicPr>
          <p:cNvPr id="22" name="Picture 21" descr="Original file ‎ (SVG file, nominally 512 × 512 pixels ...">
            <a:extLst>
              <a:ext uri="{FF2B5EF4-FFF2-40B4-BE49-F238E27FC236}">
                <a16:creationId xmlns:a16="http://schemas.microsoft.com/office/drawing/2014/main" id="{16BA79B8-49D5-EC42-98C3-9F018C5F7B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8654920" y="5635905"/>
            <a:ext cx="675073" cy="675073"/>
          </a:xfrm>
          <a:prstGeom prst="rect">
            <a:avLst/>
          </a:prstGeom>
        </p:spPr>
      </p:pic>
      <p:pic>
        <p:nvPicPr>
          <p:cNvPr id="25" name="Picture 24" descr="File:FOSSASIA Logo.svg - Meta">
            <a:extLst>
              <a:ext uri="{FF2B5EF4-FFF2-40B4-BE49-F238E27FC236}">
                <a16:creationId xmlns:a16="http://schemas.microsoft.com/office/drawing/2014/main" id="{FA150DE1-EEC6-9648-8A08-EEF049B745A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490167" y="5793627"/>
            <a:ext cx="846182" cy="35962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747E098-E769-6D48-AA79-102D87FB652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20956EE-8E25-8843-8B2C-C8F7360886CE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/login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56646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96ADF19-2D54-EE4B-A5BF-FC768CE64137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Alternate Process 4">
            <a:extLst>
              <a:ext uri="{FF2B5EF4-FFF2-40B4-BE49-F238E27FC236}">
                <a16:creationId xmlns:a16="http://schemas.microsoft.com/office/drawing/2014/main" id="{154D5F28-F676-884A-BF76-98D30CE2D11F}"/>
              </a:ext>
            </a:extLst>
          </p:cNvPr>
          <p:cNvSpPr/>
          <p:nvPr/>
        </p:nvSpPr>
        <p:spPr>
          <a:xfrm>
            <a:off x="7516654" y="2964262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Email</a:t>
            </a:r>
            <a:endParaRPr lang="en-US" dirty="0"/>
          </a:p>
        </p:txBody>
      </p:sp>
      <p:sp>
        <p:nvSpPr>
          <p:cNvPr id="9" name="Alternate Process 8">
            <a:extLst>
              <a:ext uri="{FF2B5EF4-FFF2-40B4-BE49-F238E27FC236}">
                <a16:creationId xmlns:a16="http://schemas.microsoft.com/office/drawing/2014/main" id="{6BD4A459-292C-534C-8223-50DD5340E29C}"/>
              </a:ext>
            </a:extLst>
          </p:cNvPr>
          <p:cNvSpPr/>
          <p:nvPr/>
        </p:nvSpPr>
        <p:spPr>
          <a:xfrm>
            <a:off x="7895495" y="5211328"/>
            <a:ext cx="1341723" cy="587828"/>
          </a:xfrm>
          <a:prstGeom prst="flowChartAlternateProcess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SIGN UP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B4BB0F-4C19-A340-B559-B38CAA507E9A}"/>
              </a:ext>
            </a:extLst>
          </p:cNvPr>
          <p:cNvSpPr txBox="1"/>
          <p:nvPr/>
        </p:nvSpPr>
        <p:spPr>
          <a:xfrm>
            <a:off x="7351019" y="2244723"/>
            <a:ext cx="27188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Welcome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to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 err="1">
                <a:solidFill>
                  <a:schemeClr val="bg1"/>
                </a:solidFill>
              </a:rPr>
              <a:t>GuageLand</a:t>
            </a:r>
            <a:r>
              <a:rPr lang="en-US" altLang="zh-CN" b="1" dirty="0">
                <a:solidFill>
                  <a:schemeClr val="bg1"/>
                </a:solidFill>
              </a:rPr>
              <a:t>!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8" name="Alternate Process 7">
            <a:extLst>
              <a:ext uri="{FF2B5EF4-FFF2-40B4-BE49-F238E27FC236}">
                <a16:creationId xmlns:a16="http://schemas.microsoft.com/office/drawing/2014/main" id="{2A7F984E-4D6F-BB40-B2D9-127217C4DB60}"/>
              </a:ext>
            </a:extLst>
          </p:cNvPr>
          <p:cNvSpPr/>
          <p:nvPr/>
        </p:nvSpPr>
        <p:spPr>
          <a:xfrm>
            <a:off x="7514894" y="3690257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Password</a:t>
            </a:r>
            <a:endParaRPr lang="en-US" dirty="0"/>
          </a:p>
        </p:txBody>
      </p:sp>
      <p:sp>
        <p:nvSpPr>
          <p:cNvPr id="12" name="Alternate Process 11">
            <a:extLst>
              <a:ext uri="{FF2B5EF4-FFF2-40B4-BE49-F238E27FC236}">
                <a16:creationId xmlns:a16="http://schemas.microsoft.com/office/drawing/2014/main" id="{F4EF2E79-9B14-9F49-90F9-AF0F569C4275}"/>
              </a:ext>
            </a:extLst>
          </p:cNvPr>
          <p:cNvSpPr/>
          <p:nvPr/>
        </p:nvSpPr>
        <p:spPr>
          <a:xfrm>
            <a:off x="7514894" y="4370691"/>
            <a:ext cx="2179524" cy="587828"/>
          </a:xfrm>
          <a:prstGeom prst="flowChartAlternate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Re-enter</a:t>
            </a:r>
            <a:r>
              <a:rPr lang="zh-CN" altLang="en-US" dirty="0"/>
              <a:t> </a:t>
            </a:r>
            <a:r>
              <a:rPr lang="en-US" altLang="zh-CN" dirty="0"/>
              <a:t>Password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0A2B9D3-8F1A-6B42-B957-DE1B74AAC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9299" y="492869"/>
            <a:ext cx="2150894" cy="1613687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3CDB1FFF-7248-F64B-9EC7-5F6E11A50291}"/>
              </a:ext>
            </a:extLst>
          </p:cNvPr>
          <p:cNvSpPr/>
          <p:nvPr/>
        </p:nvSpPr>
        <p:spPr>
          <a:xfrm>
            <a:off x="1914144" y="743712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/signup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0382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490E3B3-FB45-8940-8315-DDD22743516A}"/>
              </a:ext>
            </a:extLst>
          </p:cNvPr>
          <p:cNvSpPr/>
          <p:nvPr/>
        </p:nvSpPr>
        <p:spPr>
          <a:xfrm>
            <a:off x="6697680" y="1146832"/>
            <a:ext cx="3758263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D24D9E1-2B40-BB45-B560-45AF108F8E39}"/>
              </a:ext>
            </a:extLst>
          </p:cNvPr>
          <p:cNvSpPr/>
          <p:nvPr/>
        </p:nvSpPr>
        <p:spPr>
          <a:xfrm>
            <a:off x="6738245" y="2657288"/>
            <a:ext cx="1737451" cy="2969286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D216F7A-5156-8E49-9FB0-93A3787C1B39}"/>
              </a:ext>
            </a:extLst>
          </p:cNvPr>
          <p:cNvSpPr/>
          <p:nvPr/>
        </p:nvSpPr>
        <p:spPr>
          <a:xfrm>
            <a:off x="8606411" y="2657288"/>
            <a:ext cx="1848897" cy="134647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67C99D8-656F-E34B-BDC7-DF61761C0FF1}"/>
              </a:ext>
            </a:extLst>
          </p:cNvPr>
          <p:cNvSpPr/>
          <p:nvPr/>
        </p:nvSpPr>
        <p:spPr>
          <a:xfrm>
            <a:off x="8606412" y="4115114"/>
            <a:ext cx="1848897" cy="15066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E336D4D-E375-234B-8239-A93F92A82B0F}"/>
              </a:ext>
            </a:extLst>
          </p:cNvPr>
          <p:cNvSpPr txBox="1"/>
          <p:nvPr/>
        </p:nvSpPr>
        <p:spPr>
          <a:xfrm>
            <a:off x="6664058" y="715646"/>
            <a:ext cx="35944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bg1"/>
                </a:solidFill>
              </a:rPr>
              <a:t>TODAY’S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r>
              <a:rPr lang="en-US" altLang="zh-CN" b="1" dirty="0">
                <a:solidFill>
                  <a:schemeClr val="bg1"/>
                </a:solidFill>
              </a:rPr>
              <a:t>POPULAR</a:t>
            </a:r>
            <a:r>
              <a:rPr lang="zh-CN" altLang="en-US" b="1" dirty="0">
                <a:solidFill>
                  <a:schemeClr val="bg1"/>
                </a:solidFill>
              </a:rPr>
              <a:t> </a:t>
            </a:r>
            <a:endParaRPr lang="en-US" b="1" dirty="0">
              <a:solidFill>
                <a:schemeClr val="bg1"/>
              </a:solidFill>
            </a:endParaRPr>
          </a:p>
        </p:txBody>
      </p:sp>
      <p:pic>
        <p:nvPicPr>
          <p:cNvPr id="35" name="Picture 34" descr="File:Simpleicons Interface magnifier-1.svg - Wikimedia Commons">
            <a:extLst>
              <a:ext uri="{FF2B5EF4-FFF2-40B4-BE49-F238E27FC236}">
                <a16:creationId xmlns:a16="http://schemas.microsoft.com/office/drawing/2014/main" id="{A275915E-F107-1E47-A4AD-C304BD840EB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309076" y="385832"/>
            <a:ext cx="292463" cy="292463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93B3AA8-AC32-9B4A-96B0-6EBF99BD1FD3}"/>
              </a:ext>
            </a:extLst>
          </p:cNvPr>
          <p:cNvSpPr/>
          <p:nvPr/>
        </p:nvSpPr>
        <p:spPr>
          <a:xfrm>
            <a:off x="659081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2F6E471-3683-7942-8FCA-B551AA0C55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988145" y="6039066"/>
            <a:ext cx="540775" cy="540775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8CC3B66-8F50-F948-86CD-A7A2B00FDB78}"/>
              </a:ext>
            </a:extLst>
          </p:cNvPr>
          <p:cNvSpPr txBox="1"/>
          <p:nvPr/>
        </p:nvSpPr>
        <p:spPr>
          <a:xfrm>
            <a:off x="432597" y="385832"/>
            <a:ext cx="42949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main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pages:</a:t>
            </a:r>
            <a:r>
              <a:rPr lang="zh-CN" altLang="en-US" sz="2400" b="1" dirty="0">
                <a:solidFill>
                  <a:srgbClr val="FF0000"/>
                </a:solidFill>
              </a:rPr>
              <a:t>  </a:t>
            </a:r>
            <a:endParaRPr lang="en-SG" altLang="zh-CN" sz="2400" b="1" dirty="0">
              <a:solidFill>
                <a:srgbClr val="FF0000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Findings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Chatbots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Discovery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Personal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FF0000"/>
                </a:solidFill>
              </a:rPr>
              <a:t>Land</a:t>
            </a:r>
          </a:p>
          <a:p>
            <a:pPr marL="342900" indent="-342900">
              <a:buAutoNum type="arabicPeriod"/>
            </a:pPr>
            <a:r>
              <a:rPr lang="en-US" altLang="zh-CN" sz="2400" b="1" dirty="0">
                <a:solidFill>
                  <a:srgbClr val="FF0000"/>
                </a:solidFill>
              </a:rPr>
              <a:t>Profile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1380A3D-E870-AD4F-8852-C44B071FEB33}"/>
              </a:ext>
            </a:extLst>
          </p:cNvPr>
          <p:cNvSpPr/>
          <p:nvPr/>
        </p:nvSpPr>
        <p:spPr>
          <a:xfrm>
            <a:off x="3811071" y="406080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Findings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34C80EA-3B49-BA4B-9BB0-6E9F15A7935D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/findings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5755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7319008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17" name="Picture 16" descr="tête de robot">
            <a:extLst>
              <a:ext uri="{FF2B5EF4-FFF2-40B4-BE49-F238E27FC236}">
                <a16:creationId xmlns:a16="http://schemas.microsoft.com/office/drawing/2014/main" id="{DD1390E4-90B9-9643-BA29-32D9D469298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779782"/>
            <a:ext cx="528655" cy="528655"/>
          </a:xfrm>
          <a:prstGeom prst="rect">
            <a:avLst/>
          </a:prstGeom>
        </p:spPr>
      </p:pic>
      <p:sp>
        <p:nvSpPr>
          <p:cNvPr id="4" name="Rounded Rectangular Callout 3">
            <a:extLst>
              <a:ext uri="{FF2B5EF4-FFF2-40B4-BE49-F238E27FC236}">
                <a16:creationId xmlns:a16="http://schemas.microsoft.com/office/drawing/2014/main" id="{8EF0EBDD-5AD5-CB4C-8C95-6AD5BFB3779E}"/>
              </a:ext>
            </a:extLst>
          </p:cNvPr>
          <p:cNvSpPr/>
          <p:nvPr/>
        </p:nvSpPr>
        <p:spPr>
          <a:xfrm>
            <a:off x="7456140" y="77978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Hi,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help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you?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5AC2168-8480-ED4E-A286-E77297C8E08C}"/>
              </a:ext>
            </a:extLst>
          </p:cNvPr>
          <p:cNvSpPr/>
          <p:nvPr/>
        </p:nvSpPr>
        <p:spPr>
          <a:xfrm>
            <a:off x="9916646" y="1520693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Picture 7" descr="Clipart - stylized cat">
            <a:extLst>
              <a:ext uri="{FF2B5EF4-FFF2-40B4-BE49-F238E27FC236}">
                <a16:creationId xmlns:a16="http://schemas.microsoft.com/office/drawing/2014/main" id="{77FE9FC1-E08F-1346-BD43-DE1AE517012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065904" y="1594528"/>
            <a:ext cx="382872" cy="543697"/>
          </a:xfrm>
          <a:prstGeom prst="rect">
            <a:avLst/>
          </a:prstGeom>
        </p:spPr>
      </p:pic>
      <p:sp>
        <p:nvSpPr>
          <p:cNvPr id="24" name="Rounded Rectangular Callout 23">
            <a:extLst>
              <a:ext uri="{FF2B5EF4-FFF2-40B4-BE49-F238E27FC236}">
                <a16:creationId xmlns:a16="http://schemas.microsoft.com/office/drawing/2014/main" id="{055FEAA6-9170-764D-A952-B640D3CA7E4E}"/>
              </a:ext>
            </a:extLst>
          </p:cNvPr>
          <p:cNvSpPr/>
          <p:nvPr/>
        </p:nvSpPr>
        <p:spPr>
          <a:xfrm>
            <a:off x="7627784" y="1584857"/>
            <a:ext cx="2095634" cy="528655"/>
          </a:xfrm>
          <a:prstGeom prst="wedgeRoundRectCallout">
            <a:avLst>
              <a:gd name="adj1" fmla="val 56855"/>
              <a:gd name="adj2" fmla="val -21625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How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I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my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points?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25" name="Picture 24" descr="tête de robot">
            <a:extLst>
              <a:ext uri="{FF2B5EF4-FFF2-40B4-BE49-F238E27FC236}">
                <a16:creationId xmlns:a16="http://schemas.microsoft.com/office/drawing/2014/main" id="{A7D0D09C-2181-E04C-A965-1971E91B50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98617" y="2355222"/>
            <a:ext cx="528655" cy="528655"/>
          </a:xfrm>
          <a:prstGeom prst="rect">
            <a:avLst/>
          </a:prstGeom>
        </p:spPr>
      </p:pic>
      <p:sp>
        <p:nvSpPr>
          <p:cNvPr id="26" name="Rounded Rectangular Callout 25">
            <a:extLst>
              <a:ext uri="{FF2B5EF4-FFF2-40B4-BE49-F238E27FC236}">
                <a16:creationId xmlns:a16="http://schemas.microsoft.com/office/drawing/2014/main" id="{59693EF0-7013-3842-BBEF-A5ED5DDECD23}"/>
              </a:ext>
            </a:extLst>
          </p:cNvPr>
          <p:cNvSpPr/>
          <p:nvPr/>
        </p:nvSpPr>
        <p:spPr>
          <a:xfrm>
            <a:off x="7456140" y="2355222"/>
            <a:ext cx="2095634" cy="528655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You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can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use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them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to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claim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reward…</a:t>
            </a:r>
            <a:endParaRPr lang="en-US" sz="1400" dirty="0">
              <a:solidFill>
                <a:schemeClr val="tx1"/>
              </a:solidFill>
            </a:endParaRP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B9E711C3-52C6-CD40-BF8D-191C80F5DBE8}"/>
              </a:ext>
            </a:extLst>
          </p:cNvPr>
          <p:cNvSpPr/>
          <p:nvPr/>
        </p:nvSpPr>
        <p:spPr>
          <a:xfrm>
            <a:off x="9976005" y="3173006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4" name="Picture 33" descr="Clipart - stylized cat">
            <a:extLst>
              <a:ext uri="{FF2B5EF4-FFF2-40B4-BE49-F238E27FC236}">
                <a16:creationId xmlns:a16="http://schemas.microsoft.com/office/drawing/2014/main" id="{53568081-A905-F843-9FE6-DF7EA51BB2B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111888" y="3228611"/>
            <a:ext cx="382872" cy="543697"/>
          </a:xfrm>
          <a:prstGeom prst="rect">
            <a:avLst/>
          </a:prstGeom>
        </p:spPr>
      </p:pic>
      <p:sp>
        <p:nvSpPr>
          <p:cNvPr id="36" name="Rounded Rectangular Callout 35">
            <a:extLst>
              <a:ext uri="{FF2B5EF4-FFF2-40B4-BE49-F238E27FC236}">
                <a16:creationId xmlns:a16="http://schemas.microsoft.com/office/drawing/2014/main" id="{EEE4B136-6BA8-E640-95CF-916835BA2961}"/>
              </a:ext>
            </a:extLst>
          </p:cNvPr>
          <p:cNvSpPr/>
          <p:nvPr/>
        </p:nvSpPr>
        <p:spPr>
          <a:xfrm>
            <a:off x="7319009" y="3066757"/>
            <a:ext cx="2421673" cy="1011785"/>
          </a:xfrm>
          <a:prstGeom prst="wedgeRoundRectCallout">
            <a:avLst>
              <a:gd name="adj1" fmla="val 58386"/>
              <a:gd name="adj2" fmla="val -14297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………..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7" name="Picture 36" descr="tête de robot">
            <a:extLst>
              <a:ext uri="{FF2B5EF4-FFF2-40B4-BE49-F238E27FC236}">
                <a16:creationId xmlns:a16="http://schemas.microsoft.com/office/drawing/2014/main" id="{5CAFA9A0-0276-6144-A1C3-526A1FE0E4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6668657" y="4342406"/>
            <a:ext cx="528655" cy="528655"/>
          </a:xfrm>
          <a:prstGeom prst="rect">
            <a:avLst/>
          </a:prstGeom>
        </p:spPr>
      </p:pic>
      <p:sp>
        <p:nvSpPr>
          <p:cNvPr id="38" name="Rounded Rectangular Callout 37">
            <a:extLst>
              <a:ext uri="{FF2B5EF4-FFF2-40B4-BE49-F238E27FC236}">
                <a16:creationId xmlns:a16="http://schemas.microsoft.com/office/drawing/2014/main" id="{AA3E5916-12DD-DD4E-8115-AF8DBF36ACB8}"/>
              </a:ext>
            </a:extLst>
          </p:cNvPr>
          <p:cNvSpPr/>
          <p:nvPr/>
        </p:nvSpPr>
        <p:spPr>
          <a:xfrm>
            <a:off x="7429996" y="4381555"/>
            <a:ext cx="2293422" cy="665452"/>
          </a:xfrm>
          <a:prstGeom prst="wedgeRoundRectCallout">
            <a:avLst>
              <a:gd name="adj1" fmla="val -59305"/>
              <a:gd name="adj2" fmla="val -23962"/>
              <a:gd name="adj3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</a:rPr>
              <a:t>oh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that’s</a:t>
            </a:r>
            <a:r>
              <a:rPr lang="zh-CN" altLang="en-US" sz="1400" dirty="0">
                <a:solidFill>
                  <a:schemeClr val="tx1"/>
                </a:solidFill>
              </a:rPr>
              <a:t> </a:t>
            </a:r>
            <a:r>
              <a:rPr lang="en-US" altLang="zh-CN" sz="1400" dirty="0">
                <a:solidFill>
                  <a:schemeClr val="tx1"/>
                </a:solidFill>
              </a:rPr>
              <a:t>easy…..</a:t>
            </a:r>
            <a:endParaRPr lang="en-US" sz="1400" dirty="0">
              <a:solidFill>
                <a:schemeClr val="tx1"/>
              </a:solidFill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Chatbots</a:t>
            </a:r>
          </a:p>
        </p:txBody>
      </p:sp>
      <p:sp>
        <p:nvSpPr>
          <p:cNvPr id="3" name="Alternate Process 2">
            <a:extLst>
              <a:ext uri="{FF2B5EF4-FFF2-40B4-BE49-F238E27FC236}">
                <a16:creationId xmlns:a16="http://schemas.microsoft.com/office/drawing/2014/main" id="{C935F31B-1639-2C44-A4B8-0FBD93C0C71C}"/>
              </a:ext>
            </a:extLst>
          </p:cNvPr>
          <p:cNvSpPr/>
          <p:nvPr/>
        </p:nvSpPr>
        <p:spPr>
          <a:xfrm>
            <a:off x="6885709" y="5325135"/>
            <a:ext cx="3030937" cy="415637"/>
          </a:xfrm>
          <a:prstGeom prst="flowChartAlternateProcess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File:Ic keyboard voice 48px.svg - Wikimedia Commons">
            <a:extLst>
              <a:ext uri="{FF2B5EF4-FFF2-40B4-BE49-F238E27FC236}">
                <a16:creationId xmlns:a16="http://schemas.microsoft.com/office/drawing/2014/main" id="{C413A383-6630-A640-B273-CC495FD62B54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rightnessContrast bright="100000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5"/>
              </a:ext>
            </a:extLst>
          </a:blip>
          <a:stretch>
            <a:fillRect/>
          </a:stretch>
        </p:blipFill>
        <p:spPr>
          <a:xfrm>
            <a:off x="10040540" y="5293715"/>
            <a:ext cx="433599" cy="433599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29479A8D-D3BF-754A-9BB0-5A52D7BCFA3C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/chatbot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7951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59993" y="6051186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Discovery</a:t>
            </a:r>
          </a:p>
        </p:txBody>
      </p:sp>
      <p:pic>
        <p:nvPicPr>
          <p:cNvPr id="29" name="Picture 28" descr="Clipart - Earth Globe Sketch">
            <a:extLst>
              <a:ext uri="{FF2B5EF4-FFF2-40B4-BE49-F238E27FC236}">
                <a16:creationId xmlns:a16="http://schemas.microsoft.com/office/drawing/2014/main" id="{08692AD2-96A0-2548-9F1D-2EE4A03F6E3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837473B0-CC2E-450A-ABE3-18F120FF3D39}">
                <a1611:picAttrSrcUrl xmlns:a1611="http://schemas.microsoft.com/office/drawing/2016/11/main" r:id="rId10"/>
              </a:ext>
            </a:extLst>
          </a:blip>
          <a:stretch>
            <a:fillRect/>
          </a:stretch>
        </p:blipFill>
        <p:spPr>
          <a:xfrm>
            <a:off x="6608465" y="1439306"/>
            <a:ext cx="3995225" cy="401026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DD9E50-9825-A04D-8A73-7E55EDFF1698}"/>
              </a:ext>
            </a:extLst>
          </p:cNvPr>
          <p:cNvSpPr txBox="1"/>
          <p:nvPr/>
        </p:nvSpPr>
        <p:spPr>
          <a:xfrm>
            <a:off x="6860738" y="528933"/>
            <a:ext cx="34913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chemeClr val="bg1"/>
                </a:solidFill>
              </a:rPr>
              <a:t>10234</a:t>
            </a:r>
            <a:r>
              <a:rPr lang="zh-CN" altLang="en-US" sz="2000" b="1" dirty="0">
                <a:solidFill>
                  <a:schemeClr val="bg1"/>
                </a:solidFill>
              </a:rPr>
              <a:t>  </a:t>
            </a:r>
            <a:r>
              <a:rPr lang="en-US" altLang="zh-CN" sz="2000" b="1" dirty="0">
                <a:solidFill>
                  <a:schemeClr val="bg1"/>
                </a:solidFill>
              </a:rPr>
              <a:t>Indigenous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Languages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endParaRPr lang="en-SG" altLang="zh-CN" sz="2000" b="1" dirty="0">
              <a:solidFill>
                <a:schemeClr val="bg1"/>
              </a:solidFill>
            </a:endParaRPr>
          </a:p>
          <a:p>
            <a:r>
              <a:rPr lang="en-US" altLang="zh-CN" sz="2000" b="1" dirty="0">
                <a:solidFill>
                  <a:schemeClr val="bg1"/>
                </a:solidFill>
              </a:rPr>
              <a:t>in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>
                <a:solidFill>
                  <a:schemeClr val="bg1"/>
                </a:solidFill>
              </a:rPr>
              <a:t>our</a:t>
            </a:r>
            <a:r>
              <a:rPr lang="zh-CN" altLang="en-US" sz="2000" b="1" dirty="0">
                <a:solidFill>
                  <a:schemeClr val="bg1"/>
                </a:solidFill>
              </a:rPr>
              <a:t> </a:t>
            </a:r>
            <a:r>
              <a:rPr lang="en-US" altLang="zh-CN" sz="2000" b="1" dirty="0" err="1">
                <a:solidFill>
                  <a:schemeClr val="bg1"/>
                </a:solidFill>
              </a:rPr>
              <a:t>GuageLand</a:t>
            </a:r>
            <a:endParaRPr lang="en-US" sz="2000" b="1" dirty="0">
              <a:solidFill>
                <a:schemeClr val="bg1"/>
              </a:solidFill>
            </a:endParaRPr>
          </a:p>
        </p:txBody>
      </p:sp>
      <p:pic>
        <p:nvPicPr>
          <p:cNvPr id="9" name="Picture 8" descr="File:Location dot red.svg - Wikimedia Commons">
            <a:extLst>
              <a:ext uri="{FF2B5EF4-FFF2-40B4-BE49-F238E27FC236}">
                <a16:creationId xmlns:a16="http://schemas.microsoft.com/office/drawing/2014/main" id="{BCECE2D7-91ED-394E-8C46-2A66662F76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242887" y="2351653"/>
            <a:ext cx="205157" cy="205157"/>
          </a:xfrm>
          <a:prstGeom prst="rect">
            <a:avLst/>
          </a:prstGeom>
        </p:spPr>
      </p:pic>
      <p:pic>
        <p:nvPicPr>
          <p:cNvPr id="30" name="Picture 29" descr="File:Location dot red.svg - Wikimedia Commons">
            <a:extLst>
              <a:ext uri="{FF2B5EF4-FFF2-40B4-BE49-F238E27FC236}">
                <a16:creationId xmlns:a16="http://schemas.microsoft.com/office/drawing/2014/main" id="{A994C2E6-67BF-D049-987F-8D180576BA3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9405724" y="2849741"/>
            <a:ext cx="205157" cy="205157"/>
          </a:xfrm>
          <a:prstGeom prst="rect">
            <a:avLst/>
          </a:prstGeom>
        </p:spPr>
      </p:pic>
      <p:pic>
        <p:nvPicPr>
          <p:cNvPr id="31" name="Picture 30" descr="File:Location dot red.svg - Wikimedia Commons">
            <a:extLst>
              <a:ext uri="{FF2B5EF4-FFF2-40B4-BE49-F238E27FC236}">
                <a16:creationId xmlns:a16="http://schemas.microsoft.com/office/drawing/2014/main" id="{9F3485E3-88AF-4741-9C2B-7127D19EFD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040052" y="3124306"/>
            <a:ext cx="205157" cy="205157"/>
          </a:xfrm>
          <a:prstGeom prst="rect">
            <a:avLst/>
          </a:prstGeom>
        </p:spPr>
      </p:pic>
      <p:pic>
        <p:nvPicPr>
          <p:cNvPr id="32" name="Picture 31" descr="File:Location dot red.svg - Wikimedia Commons">
            <a:extLst>
              <a:ext uri="{FF2B5EF4-FFF2-40B4-BE49-F238E27FC236}">
                <a16:creationId xmlns:a16="http://schemas.microsoft.com/office/drawing/2014/main" id="{7C3A9285-132F-B34C-BE49-605FF7F1146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837473B0-CC2E-450A-ABE3-18F120FF3D39}">
                <a1611:picAttrSrcUrl xmlns:a1611="http://schemas.microsoft.com/office/drawing/2016/11/main" r:id="rId12"/>
              </a:ext>
            </a:extLst>
          </a:blip>
          <a:stretch>
            <a:fillRect/>
          </a:stretch>
        </p:blipFill>
        <p:spPr>
          <a:xfrm flipH="1">
            <a:off x="7255067" y="3534882"/>
            <a:ext cx="205157" cy="205157"/>
          </a:xfrm>
          <a:prstGeom prst="rect">
            <a:avLst/>
          </a:prstGeom>
        </p:spPr>
      </p:pic>
      <p:sp>
        <p:nvSpPr>
          <p:cNvPr id="13" name="Trapezoid 12">
            <a:extLst>
              <a:ext uri="{FF2B5EF4-FFF2-40B4-BE49-F238E27FC236}">
                <a16:creationId xmlns:a16="http://schemas.microsoft.com/office/drawing/2014/main" id="{1B521AF8-B628-B84C-BF7D-5F7CD7B50CC8}"/>
              </a:ext>
            </a:extLst>
          </p:cNvPr>
          <p:cNvSpPr/>
          <p:nvPr/>
        </p:nvSpPr>
        <p:spPr>
          <a:xfrm>
            <a:off x="8370061" y="6294784"/>
            <a:ext cx="472034" cy="367861"/>
          </a:xfrm>
          <a:prstGeom prst="trapezoid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837473B0-CC2E-450A-ABE3-18F120FF3D39}">
                <a1611:picAttrSrcUrl xmlns:a1611="http://schemas.microsoft.com/office/drawing/2016/11/main" r:id="rId14"/>
              </a:ext>
            </a:extLst>
          </a:blip>
          <a:stretch>
            <a:fillRect/>
          </a:stretch>
        </p:blipFill>
        <p:spPr>
          <a:xfrm>
            <a:off x="8177540" y="5642229"/>
            <a:ext cx="875069" cy="814908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5BBF7712-C959-864D-AC3C-4B55D1D48533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6982758" y="4638709"/>
            <a:ext cx="1194782" cy="1410974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2BBE815D-9373-2D4A-8C57-AD32C09ABE76}"/>
              </a:ext>
            </a:extLst>
          </p:cNvPr>
          <p:cNvCxnSpPr>
            <a:cxnSpLocks/>
            <a:endCxn id="14" idx="3"/>
          </p:cNvCxnSpPr>
          <p:nvPr/>
        </p:nvCxnSpPr>
        <p:spPr>
          <a:xfrm flipH="1">
            <a:off x="9052609" y="4600718"/>
            <a:ext cx="1161098" cy="1448965"/>
          </a:xfrm>
          <a:prstGeom prst="line">
            <a:avLst/>
          </a:prstGeom>
          <a:ln w="41275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0DDB7862-BA40-0A49-A41C-C51E37F5BDD4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/discovery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2155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2656452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2656450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4356630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4469603" y="5842581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2958725" y="6028512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5344674" y="5900985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5276584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3676620" y="6002418"/>
            <a:ext cx="528655" cy="52865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504503C3-A28A-CE44-8ED8-CBDA52C58E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0473" y="6002418"/>
            <a:ext cx="534767" cy="534767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88C63DBA-8F9B-9446-926E-6A4EE5A99889}"/>
              </a:ext>
            </a:extLst>
          </p:cNvPr>
          <p:cNvSpPr/>
          <p:nvPr/>
        </p:nvSpPr>
        <p:spPr>
          <a:xfrm>
            <a:off x="147709" y="324719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Personal</a:t>
            </a:r>
            <a:r>
              <a:rPr lang="zh-CN" altLang="en-US" dirty="0"/>
              <a:t> </a:t>
            </a:r>
            <a:r>
              <a:rPr lang="en-US" altLang="zh-CN" dirty="0"/>
              <a:t>Land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64E2CF3-BAC6-1444-AB33-9EAFACFBE01E}"/>
              </a:ext>
            </a:extLst>
          </p:cNvPr>
          <p:cNvSpPr/>
          <p:nvPr/>
        </p:nvSpPr>
        <p:spPr>
          <a:xfrm>
            <a:off x="2656447" y="160991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402AB6E-DDF7-BE40-A24F-E3C723353773}"/>
              </a:ext>
            </a:extLst>
          </p:cNvPr>
          <p:cNvSpPr/>
          <p:nvPr/>
        </p:nvSpPr>
        <p:spPr>
          <a:xfrm>
            <a:off x="147709" y="1173049"/>
            <a:ext cx="2328672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/user_1/land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8EA74BF-AD4B-5447-B002-464F6C2D9534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r="10074"/>
          <a:stretch/>
        </p:blipFill>
        <p:spPr>
          <a:xfrm>
            <a:off x="2656447" y="826442"/>
            <a:ext cx="4340889" cy="5125188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875009F-5E05-5B48-9295-2D6B63CD13A6}"/>
              </a:ext>
            </a:extLst>
          </p:cNvPr>
          <p:cNvSpPr/>
          <p:nvPr/>
        </p:nvSpPr>
        <p:spPr>
          <a:xfrm>
            <a:off x="7365103" y="160991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C605BC49-0585-0942-9833-01FEE76C0C95}"/>
              </a:ext>
            </a:extLst>
          </p:cNvPr>
          <p:cNvSpPr/>
          <p:nvPr/>
        </p:nvSpPr>
        <p:spPr>
          <a:xfrm>
            <a:off x="7365101" y="5934021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A297543-A478-B04D-9180-F8BF3AD90052}"/>
              </a:ext>
            </a:extLst>
          </p:cNvPr>
          <p:cNvSpPr/>
          <p:nvPr/>
        </p:nvSpPr>
        <p:spPr>
          <a:xfrm>
            <a:off x="9065281" y="5751141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Picture 25" descr="Globe Earth Green · Free vector graphic on Pixabay">
            <a:extLst>
              <a:ext uri="{FF2B5EF4-FFF2-40B4-BE49-F238E27FC236}">
                <a16:creationId xmlns:a16="http://schemas.microsoft.com/office/drawing/2014/main" id="{1FE713FD-EE71-B041-9F84-D2B38B3B0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9178254" y="5842581"/>
            <a:ext cx="714579" cy="665452"/>
          </a:xfrm>
          <a:prstGeom prst="rect">
            <a:avLst/>
          </a:prstGeom>
        </p:spPr>
      </p:pic>
      <p:pic>
        <p:nvPicPr>
          <p:cNvPr id="27" name="Picture 26" descr="Clipart - Magnifier">
            <a:extLst>
              <a:ext uri="{FF2B5EF4-FFF2-40B4-BE49-F238E27FC236}">
                <a16:creationId xmlns:a16="http://schemas.microsoft.com/office/drawing/2014/main" id="{6C85C37F-8D6D-0D45-BC59-0A41D221FE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7667376" y="6028512"/>
            <a:ext cx="489026" cy="476469"/>
          </a:xfrm>
          <a:prstGeom prst="rect">
            <a:avLst/>
          </a:prstGeom>
        </p:spPr>
      </p:pic>
      <p:pic>
        <p:nvPicPr>
          <p:cNvPr id="29" name="Picture 28" descr="Clipart - home icon">
            <a:extLst>
              <a:ext uri="{FF2B5EF4-FFF2-40B4-BE49-F238E27FC236}">
                <a16:creationId xmlns:a16="http://schemas.microsoft.com/office/drawing/2014/main" id="{46680E41-9906-8541-9BA9-281D9AD3E2B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0053325" y="5900985"/>
            <a:ext cx="647700" cy="6477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DF81F7B0-FA6C-8C44-BFC0-1A58274FAE37}"/>
              </a:ext>
            </a:extLst>
          </p:cNvPr>
          <p:cNvSpPr/>
          <p:nvPr/>
        </p:nvSpPr>
        <p:spPr>
          <a:xfrm>
            <a:off x="9985235" y="5934021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Picture 30" descr="tête de robot">
            <a:extLst>
              <a:ext uri="{FF2B5EF4-FFF2-40B4-BE49-F238E27FC236}">
                <a16:creationId xmlns:a16="http://schemas.microsoft.com/office/drawing/2014/main" id="{563768E3-C6B9-6346-868D-7C4F5BA5F61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385271" y="6002418"/>
            <a:ext cx="528655" cy="528655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32070B0-F55A-5247-8F77-9DA108EB6D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89124" y="6002418"/>
            <a:ext cx="534767" cy="53476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71635C25-8A5D-2D4F-B2D6-303C1B3C9A9E}"/>
              </a:ext>
            </a:extLst>
          </p:cNvPr>
          <p:cNvSpPr/>
          <p:nvPr/>
        </p:nvSpPr>
        <p:spPr>
          <a:xfrm>
            <a:off x="7365101" y="324718"/>
            <a:ext cx="4340889" cy="665451"/>
          </a:xfrm>
          <a:prstGeom prst="rect">
            <a:avLst/>
          </a:prstGeom>
          <a:solidFill>
            <a:srgbClr val="203864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</a:rPr>
              <a:t>Your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 err="1">
                <a:solidFill>
                  <a:schemeClr val="bg1"/>
                </a:solidFill>
              </a:rPr>
              <a:t>Guageland</a:t>
            </a:r>
            <a:r>
              <a:rPr lang="en-US" altLang="zh-CN" sz="2400" dirty="0">
                <a:solidFill>
                  <a:schemeClr val="bg1"/>
                </a:solidFill>
              </a:rPr>
              <a:t>        </a:t>
            </a:r>
            <a:r>
              <a:rPr lang="zh-CN" altLang="en-US" sz="2400" dirty="0">
                <a:solidFill>
                  <a:schemeClr val="bg1"/>
                </a:solidFill>
              </a:rPr>
              <a:t>   </a:t>
            </a:r>
            <a:r>
              <a:rPr lang="en-US" altLang="zh-CN" sz="2400" dirty="0" err="1">
                <a:solidFill>
                  <a:schemeClr val="bg1"/>
                </a:solidFill>
              </a:rPr>
              <a:t>Lv</a:t>
            </a:r>
            <a:r>
              <a:rPr lang="zh-CN" altLang="en-US" sz="2400" dirty="0">
                <a:solidFill>
                  <a:schemeClr val="bg1"/>
                </a:solidFill>
              </a:rPr>
              <a:t> </a:t>
            </a:r>
            <a:r>
              <a:rPr lang="en-US" altLang="zh-CN" sz="2400" dirty="0">
                <a:solidFill>
                  <a:schemeClr val="bg1"/>
                </a:solidFill>
              </a:rPr>
              <a:t>6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41" name="Alternate Process 40">
            <a:extLst>
              <a:ext uri="{FF2B5EF4-FFF2-40B4-BE49-F238E27FC236}">
                <a16:creationId xmlns:a16="http://schemas.microsoft.com/office/drawing/2014/main" id="{33977508-1EC6-544B-BDF1-A4759E1DA444}"/>
              </a:ext>
            </a:extLst>
          </p:cNvPr>
          <p:cNvSpPr/>
          <p:nvPr/>
        </p:nvSpPr>
        <p:spPr>
          <a:xfrm>
            <a:off x="7511857" y="4490344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pic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level</a:t>
            </a:r>
            <a:r>
              <a:rPr lang="zh-CN" altLang="en-US" dirty="0"/>
              <a:t> </a:t>
            </a:r>
            <a:r>
              <a:rPr lang="en-US" altLang="zh-CN" dirty="0"/>
              <a:t>has</a:t>
            </a:r>
            <a:r>
              <a:rPr lang="zh-CN" altLang="en-US" dirty="0"/>
              <a:t> </a:t>
            </a:r>
            <a:r>
              <a:rPr lang="en-US" altLang="zh-CN" dirty="0"/>
              <a:t>passed</a:t>
            </a:r>
            <a:endParaRPr lang="en-US" dirty="0"/>
          </a:p>
        </p:txBody>
      </p:sp>
      <p:sp>
        <p:nvSpPr>
          <p:cNvPr id="42" name="Alternate Process 41">
            <a:extLst>
              <a:ext uri="{FF2B5EF4-FFF2-40B4-BE49-F238E27FC236}">
                <a16:creationId xmlns:a16="http://schemas.microsoft.com/office/drawing/2014/main" id="{0646B4BD-608D-4A45-8DD4-80F4FA89B4D6}"/>
              </a:ext>
            </a:extLst>
          </p:cNvPr>
          <p:cNvSpPr/>
          <p:nvPr/>
        </p:nvSpPr>
        <p:spPr>
          <a:xfrm>
            <a:off x="8942288" y="4475526"/>
            <a:ext cx="1246550" cy="1178077"/>
          </a:xfrm>
          <a:prstGeom prst="flowChartAlternateProcess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Alternate Process 42">
            <a:extLst>
              <a:ext uri="{FF2B5EF4-FFF2-40B4-BE49-F238E27FC236}">
                <a16:creationId xmlns:a16="http://schemas.microsoft.com/office/drawing/2014/main" id="{52D29C84-D13C-154F-83B0-1C2C9D7E0359}"/>
              </a:ext>
            </a:extLst>
          </p:cNvPr>
          <p:cNvSpPr/>
          <p:nvPr/>
        </p:nvSpPr>
        <p:spPr>
          <a:xfrm>
            <a:off x="10314188" y="4475525"/>
            <a:ext cx="1246550" cy="1178077"/>
          </a:xfrm>
          <a:prstGeom prst="flowChartAlternateProcess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0D90952-9F2B-1947-9CA6-F7D59F021C6A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2725" t="19851" r="10074"/>
          <a:stretch/>
        </p:blipFill>
        <p:spPr>
          <a:xfrm>
            <a:off x="7365101" y="160991"/>
            <a:ext cx="4340889" cy="3942030"/>
          </a:xfrm>
          <a:prstGeom prst="rect">
            <a:avLst/>
          </a:prstGeom>
        </p:spPr>
      </p:pic>
      <p:pic>
        <p:nvPicPr>
          <p:cNvPr id="8" name="Picture 7" descr="File:Antu emblem-locked.svg - Wikimedia Commons">
            <a:extLst>
              <a:ext uri="{FF2B5EF4-FFF2-40B4-BE49-F238E27FC236}">
                <a16:creationId xmlns:a16="http://schemas.microsoft.com/office/drawing/2014/main" id="{A5D15D74-C9DA-064A-A671-5D1F7247EC1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0617547" y="4750364"/>
            <a:ext cx="684620" cy="6846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D32A7194-7534-0E46-B427-E4CE760FC034}"/>
              </a:ext>
            </a:extLst>
          </p:cNvPr>
          <p:cNvSpPr txBox="1"/>
          <p:nvPr/>
        </p:nvSpPr>
        <p:spPr>
          <a:xfrm>
            <a:off x="10708285" y="3328301"/>
            <a:ext cx="14909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of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non-passed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levels,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pic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grey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out,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add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lock</a:t>
            </a:r>
            <a:endParaRPr lang="en-US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997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A9B065E-96F6-6F44-976C-632C701A5C73}"/>
              </a:ext>
            </a:extLst>
          </p:cNvPr>
          <p:cNvSpPr/>
          <p:nvPr/>
        </p:nvSpPr>
        <p:spPr>
          <a:xfrm>
            <a:off x="6435972" y="209759"/>
            <a:ext cx="4340889" cy="6438482"/>
          </a:xfrm>
          <a:prstGeom prst="rect">
            <a:avLst/>
          </a:prstGeom>
          <a:solidFill>
            <a:srgbClr val="60A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292634-F779-9747-82A2-512A48B121DF}"/>
              </a:ext>
            </a:extLst>
          </p:cNvPr>
          <p:cNvSpPr/>
          <p:nvPr/>
        </p:nvSpPr>
        <p:spPr>
          <a:xfrm>
            <a:off x="6435970" y="5982789"/>
            <a:ext cx="4340889" cy="665452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03E859BA-51F0-304B-9B80-172212B6366D}"/>
              </a:ext>
            </a:extLst>
          </p:cNvPr>
          <p:cNvSpPr/>
          <p:nvPr/>
        </p:nvSpPr>
        <p:spPr>
          <a:xfrm>
            <a:off x="8136150" y="5799909"/>
            <a:ext cx="940526" cy="848332"/>
          </a:xfrm>
          <a:prstGeom prst="ellipse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Globe Earth Green · Free vector graphic on Pixabay">
            <a:extLst>
              <a:ext uri="{FF2B5EF4-FFF2-40B4-BE49-F238E27FC236}">
                <a16:creationId xmlns:a16="http://schemas.microsoft.com/office/drawing/2014/main" id="{F706FD49-DB68-F84B-ACDE-57A9425F64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249123" y="5891349"/>
            <a:ext cx="714579" cy="665452"/>
          </a:xfrm>
          <a:prstGeom prst="rect">
            <a:avLst/>
          </a:prstGeom>
        </p:spPr>
      </p:pic>
      <p:pic>
        <p:nvPicPr>
          <p:cNvPr id="16" name="Picture 15" descr="Clipart - Magnifier">
            <a:extLst>
              <a:ext uri="{FF2B5EF4-FFF2-40B4-BE49-F238E27FC236}">
                <a16:creationId xmlns:a16="http://schemas.microsoft.com/office/drawing/2014/main" id="{2A732691-0AB0-0C44-9857-368D48B433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flipH="1">
            <a:off x="6738245" y="6077280"/>
            <a:ext cx="489026" cy="476469"/>
          </a:xfrm>
          <a:prstGeom prst="rect">
            <a:avLst/>
          </a:prstGeom>
        </p:spPr>
      </p:pic>
      <p:pic>
        <p:nvPicPr>
          <p:cNvPr id="23" name="Picture 22" descr="Clipart - home icon">
            <a:extLst>
              <a:ext uri="{FF2B5EF4-FFF2-40B4-BE49-F238E27FC236}">
                <a16:creationId xmlns:a16="http://schemas.microsoft.com/office/drawing/2014/main" id="{50580CEA-FE2A-B24E-9B65-6B7505EC75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9124194" y="5949753"/>
            <a:ext cx="647700" cy="6477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076751C-B82B-6742-A51A-5E6136BE481C}"/>
              </a:ext>
            </a:extLst>
          </p:cNvPr>
          <p:cNvSpPr/>
          <p:nvPr/>
        </p:nvSpPr>
        <p:spPr>
          <a:xfrm>
            <a:off x="9866593" y="5982789"/>
            <a:ext cx="783880" cy="665452"/>
          </a:xfrm>
          <a:prstGeom prst="rect">
            <a:avLst/>
          </a:prstGeom>
          <a:solidFill>
            <a:schemeClr val="accent1">
              <a:alpha val="5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tête de robot">
            <a:extLst>
              <a:ext uri="{FF2B5EF4-FFF2-40B4-BE49-F238E27FC236}">
                <a16:creationId xmlns:a16="http://schemas.microsoft.com/office/drawing/2014/main" id="{C07C6024-575A-5942-A0A7-4399CEADAC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7456140" y="6051186"/>
            <a:ext cx="528655" cy="528655"/>
          </a:xfrm>
          <a:prstGeom prst="rect">
            <a:avLst/>
          </a:prstGeom>
        </p:spPr>
      </p:pic>
      <p:pic>
        <p:nvPicPr>
          <p:cNvPr id="7" name="Picture 6" descr="Gear Settings Options · Free vector graphic on Pixabay">
            <a:extLst>
              <a:ext uri="{FF2B5EF4-FFF2-40B4-BE49-F238E27FC236}">
                <a16:creationId xmlns:a16="http://schemas.microsoft.com/office/drawing/2014/main" id="{2C4F528B-3F5D-3545-BF7A-B86121B8DDC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0258533" y="291186"/>
            <a:ext cx="378941" cy="378941"/>
          </a:xfrm>
          <a:prstGeom prst="rect">
            <a:avLst/>
          </a:prstGeom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B84F001C-6EBC-2741-8FC4-C4B67056F1CF}"/>
              </a:ext>
            </a:extLst>
          </p:cNvPr>
          <p:cNvSpPr/>
          <p:nvPr/>
        </p:nvSpPr>
        <p:spPr>
          <a:xfrm>
            <a:off x="6536724" y="721887"/>
            <a:ext cx="4113750" cy="979452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96C7CB8-4504-CB4E-B80B-2F5718AE798F}"/>
              </a:ext>
            </a:extLst>
          </p:cNvPr>
          <p:cNvSpPr/>
          <p:nvPr/>
        </p:nvSpPr>
        <p:spPr>
          <a:xfrm>
            <a:off x="6549537" y="2719809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4B4FFE39-054B-9F40-886D-9F3FCAF6B2DA}"/>
              </a:ext>
            </a:extLst>
          </p:cNvPr>
          <p:cNvSpPr/>
          <p:nvPr/>
        </p:nvSpPr>
        <p:spPr>
          <a:xfrm>
            <a:off x="6549538" y="3435906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CF29F13A-CD0B-7944-94E1-2FA8D6102C63}"/>
              </a:ext>
            </a:extLst>
          </p:cNvPr>
          <p:cNvSpPr/>
          <p:nvPr/>
        </p:nvSpPr>
        <p:spPr>
          <a:xfrm>
            <a:off x="6549537" y="4164558"/>
            <a:ext cx="4100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141A1AC8-3382-5F4D-9A7F-015928F7CB6B}"/>
              </a:ext>
            </a:extLst>
          </p:cNvPr>
          <p:cNvSpPr/>
          <p:nvPr/>
        </p:nvSpPr>
        <p:spPr>
          <a:xfrm>
            <a:off x="6549537" y="4903698"/>
            <a:ext cx="4113750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074759F1-C964-AB4B-96F5-DD58CA1A96A1}"/>
              </a:ext>
            </a:extLst>
          </p:cNvPr>
          <p:cNvSpPr/>
          <p:nvPr/>
        </p:nvSpPr>
        <p:spPr>
          <a:xfrm>
            <a:off x="6536724" y="2009935"/>
            <a:ext cx="4113749" cy="64770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21DAB307-F89A-3D40-A87C-7AF83A326DD1}"/>
              </a:ext>
            </a:extLst>
          </p:cNvPr>
          <p:cNvSpPr/>
          <p:nvPr/>
        </p:nvSpPr>
        <p:spPr>
          <a:xfrm>
            <a:off x="6842077" y="879497"/>
            <a:ext cx="681389" cy="654908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6" name="Picture 45" descr="Clipart - stylized cat">
            <a:extLst>
              <a:ext uri="{FF2B5EF4-FFF2-40B4-BE49-F238E27FC236}">
                <a16:creationId xmlns:a16="http://schemas.microsoft.com/office/drawing/2014/main" id="{EF5412B2-296C-F24A-949B-F8580560F2A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6991335" y="953332"/>
            <a:ext cx="382872" cy="543697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806D34AD-44CD-BD46-8B0C-6C1333BDBD67}"/>
              </a:ext>
            </a:extLst>
          </p:cNvPr>
          <p:cNvSpPr txBox="1"/>
          <p:nvPr/>
        </p:nvSpPr>
        <p:spPr>
          <a:xfrm>
            <a:off x="7582862" y="87727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Alice</a:t>
            </a:r>
            <a:r>
              <a:rPr lang="zh-CN" altLang="en-US" dirty="0"/>
              <a:t> </a:t>
            </a:r>
            <a:r>
              <a:rPr lang="en-US" altLang="zh-CN" dirty="0"/>
              <a:t>Lee</a:t>
            </a:r>
            <a:endParaRPr lang="en-US" dirty="0"/>
          </a:p>
        </p:txBody>
      </p:sp>
      <p:sp>
        <p:nvSpPr>
          <p:cNvPr id="48" name="Rounded Rectangle 47">
            <a:extLst>
              <a:ext uri="{FF2B5EF4-FFF2-40B4-BE49-F238E27FC236}">
                <a16:creationId xmlns:a16="http://schemas.microsoft.com/office/drawing/2014/main" id="{1351912A-52C8-9E46-917C-B756E46189FC}"/>
              </a:ext>
            </a:extLst>
          </p:cNvPr>
          <p:cNvSpPr/>
          <p:nvPr/>
        </p:nvSpPr>
        <p:spPr>
          <a:xfrm>
            <a:off x="7672724" y="1285319"/>
            <a:ext cx="681389" cy="211710"/>
          </a:xfrm>
          <a:prstGeom prst="round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Lv.</a:t>
            </a:r>
            <a:r>
              <a:rPr lang="zh-CN" altLang="en-US" sz="1400" dirty="0"/>
              <a:t> </a:t>
            </a:r>
            <a:r>
              <a:rPr lang="en-US" altLang="zh-CN" sz="1400" dirty="0"/>
              <a:t>6</a:t>
            </a:r>
            <a:endParaRPr lang="en-US" sz="1400" dirty="0"/>
          </a:p>
        </p:txBody>
      </p:sp>
      <p:sp>
        <p:nvSpPr>
          <p:cNvPr id="15" name="Chevron 14">
            <a:extLst>
              <a:ext uri="{FF2B5EF4-FFF2-40B4-BE49-F238E27FC236}">
                <a16:creationId xmlns:a16="http://schemas.microsoft.com/office/drawing/2014/main" id="{1653D767-0DE8-9241-B773-71274AEF85EB}"/>
              </a:ext>
            </a:extLst>
          </p:cNvPr>
          <p:cNvSpPr/>
          <p:nvPr/>
        </p:nvSpPr>
        <p:spPr>
          <a:xfrm>
            <a:off x="10224603" y="110536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6BD8635-A7BA-6440-90E4-6B740F4280FD}"/>
              </a:ext>
            </a:extLst>
          </p:cNvPr>
          <p:cNvGrpSpPr/>
          <p:nvPr/>
        </p:nvGrpSpPr>
        <p:grpSpPr>
          <a:xfrm>
            <a:off x="6802910" y="2810362"/>
            <a:ext cx="476860" cy="458707"/>
            <a:chOff x="5083681" y="4718774"/>
            <a:chExt cx="815546" cy="808205"/>
          </a:xfrm>
        </p:grpSpPr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E5897FF5-D7A3-E24A-9B37-7B6001A88409}"/>
                </a:ext>
              </a:extLst>
            </p:cNvPr>
            <p:cNvSpPr/>
            <p:nvPr/>
          </p:nvSpPr>
          <p:spPr>
            <a:xfrm>
              <a:off x="5083681" y="4718774"/>
              <a:ext cx="815546" cy="808205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51" name="Picture 50" descr="Clipart - Heart">
              <a:extLst>
                <a:ext uri="{FF2B5EF4-FFF2-40B4-BE49-F238E27FC236}">
                  <a16:creationId xmlns:a16="http://schemas.microsoft.com/office/drawing/2014/main" id="{C54B5846-2DD5-9B4E-AD7B-C57A0B3928E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837473B0-CC2E-450A-ABE3-18F120FF3D39}">
                  <a1611:picAttrSrcUrl xmlns:a1611="http://schemas.microsoft.com/office/drawing/2016/11/main" r:id="rId15"/>
                </a:ext>
              </a:extLst>
            </a:blip>
            <a:stretch>
              <a:fillRect/>
            </a:stretch>
          </p:blipFill>
          <p:spPr>
            <a:xfrm>
              <a:off x="5255811" y="4913835"/>
              <a:ext cx="498333" cy="434032"/>
            </a:xfrm>
            <a:prstGeom prst="rect">
              <a:avLst/>
            </a:prstGeom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F78B769C-15E4-0A4B-876B-4357E4A1B4E2}"/>
              </a:ext>
            </a:extLst>
          </p:cNvPr>
          <p:cNvSpPr txBox="1"/>
          <p:nvPr/>
        </p:nvSpPr>
        <p:spPr>
          <a:xfrm>
            <a:off x="7468952" y="2853987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Favorites</a:t>
            </a:r>
            <a:endParaRPr lang="en-US" dirty="0"/>
          </a:p>
        </p:txBody>
      </p:sp>
      <p:sp>
        <p:nvSpPr>
          <p:cNvPr id="53" name="Chevron 52">
            <a:extLst>
              <a:ext uri="{FF2B5EF4-FFF2-40B4-BE49-F238E27FC236}">
                <a16:creationId xmlns:a16="http://schemas.microsoft.com/office/drawing/2014/main" id="{06D906A1-C5C9-D648-8242-3126953AE637}"/>
              </a:ext>
            </a:extLst>
          </p:cNvPr>
          <p:cNvSpPr/>
          <p:nvPr/>
        </p:nvSpPr>
        <p:spPr>
          <a:xfrm>
            <a:off x="10281915" y="292032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5A7FBBC-ADF9-9048-9606-3522C9D099A5}"/>
              </a:ext>
            </a:extLst>
          </p:cNvPr>
          <p:cNvSpPr txBox="1"/>
          <p:nvPr/>
        </p:nvSpPr>
        <p:spPr>
          <a:xfrm>
            <a:off x="7468953" y="4290199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My</a:t>
            </a:r>
            <a:r>
              <a:rPr lang="zh-CN" altLang="en-US" dirty="0"/>
              <a:t> </a:t>
            </a:r>
            <a:r>
              <a:rPr lang="en-US" altLang="zh-CN" dirty="0"/>
              <a:t>Posts</a:t>
            </a:r>
            <a:endParaRPr lang="en-US" dirty="0"/>
          </a:p>
        </p:txBody>
      </p:sp>
      <p:sp>
        <p:nvSpPr>
          <p:cNvPr id="55" name="Chevron 54">
            <a:extLst>
              <a:ext uri="{FF2B5EF4-FFF2-40B4-BE49-F238E27FC236}">
                <a16:creationId xmlns:a16="http://schemas.microsoft.com/office/drawing/2014/main" id="{E76B48F2-6604-6843-9AC6-FF0D976747DE}"/>
              </a:ext>
            </a:extLst>
          </p:cNvPr>
          <p:cNvSpPr/>
          <p:nvPr/>
        </p:nvSpPr>
        <p:spPr>
          <a:xfrm>
            <a:off x="10281915" y="3640970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199D8DFB-0D3C-0E49-9A68-733960926FB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989829" y="6061193"/>
            <a:ext cx="532027" cy="532027"/>
          </a:xfrm>
          <a:prstGeom prst="rect">
            <a:avLst/>
          </a:prstGeom>
        </p:spPr>
      </p:pic>
      <p:pic>
        <p:nvPicPr>
          <p:cNvPr id="57" name="Picture 56" descr="Badiner Bytes &amp; Tech Tidbits: Tech Tip: Google Keep and Any.Do">
            <a:extLst>
              <a:ext uri="{FF2B5EF4-FFF2-40B4-BE49-F238E27FC236}">
                <a16:creationId xmlns:a16="http://schemas.microsoft.com/office/drawing/2014/main" id="{1B400EA1-C7DD-2D46-93ED-9B1733D5512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837473B0-CC2E-450A-ABE3-18F120FF3D39}">
                <a1611:picAttrSrcUrl xmlns:a1611="http://schemas.microsoft.com/office/drawing/2016/11/main" r:id="rId18"/>
              </a:ext>
            </a:extLst>
          </a:blip>
          <a:stretch>
            <a:fillRect/>
          </a:stretch>
        </p:blipFill>
        <p:spPr>
          <a:xfrm>
            <a:off x="6706470" y="4194398"/>
            <a:ext cx="665306" cy="532245"/>
          </a:xfrm>
          <a:prstGeom prst="rect">
            <a:avLst/>
          </a:prstGeom>
        </p:spPr>
      </p:pic>
      <p:sp>
        <p:nvSpPr>
          <p:cNvPr id="58" name="Chevron 57">
            <a:extLst>
              <a:ext uri="{FF2B5EF4-FFF2-40B4-BE49-F238E27FC236}">
                <a16:creationId xmlns:a16="http://schemas.microsoft.com/office/drawing/2014/main" id="{0081D1E2-E8D4-6342-B502-58705E524EB2}"/>
              </a:ext>
            </a:extLst>
          </p:cNvPr>
          <p:cNvSpPr/>
          <p:nvPr/>
        </p:nvSpPr>
        <p:spPr>
          <a:xfrm>
            <a:off x="10281915" y="4386206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7" name="Picture 26" descr="Friend.. (Gif) by kokoriste1 on DeviantArt">
            <a:extLst>
              <a:ext uri="{FF2B5EF4-FFF2-40B4-BE49-F238E27FC236}">
                <a16:creationId xmlns:a16="http://schemas.microsoft.com/office/drawing/2014/main" id="{F23E4205-FCBC-CB49-9587-1F96A7F480F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837473B0-CC2E-450A-ABE3-18F120FF3D39}">
                <a1611:picAttrSrcUrl xmlns:a1611="http://schemas.microsoft.com/office/drawing/2016/11/main" r:id="rId20"/>
              </a:ext>
            </a:extLst>
          </a:blip>
          <a:stretch>
            <a:fillRect/>
          </a:stretch>
        </p:blipFill>
        <p:spPr>
          <a:xfrm>
            <a:off x="6784395" y="3487666"/>
            <a:ext cx="539926" cy="466716"/>
          </a:xfrm>
          <a:prstGeom prst="rect">
            <a:avLst/>
          </a:prstGeom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8F46C6E7-D3AB-0543-A92D-D0C5F2FEB0B8}"/>
              </a:ext>
            </a:extLst>
          </p:cNvPr>
          <p:cNvSpPr txBox="1"/>
          <p:nvPr/>
        </p:nvSpPr>
        <p:spPr>
          <a:xfrm>
            <a:off x="7446206" y="3587621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Circles</a:t>
            </a:r>
            <a:endParaRPr lang="en-US" dirty="0"/>
          </a:p>
        </p:txBody>
      </p:sp>
      <p:pic>
        <p:nvPicPr>
          <p:cNvPr id="61" name="Picture 60" descr="Clipart - Gift Box">
            <a:extLst>
              <a:ext uri="{FF2B5EF4-FFF2-40B4-BE49-F238E27FC236}">
                <a16:creationId xmlns:a16="http://schemas.microsoft.com/office/drawing/2014/main" id="{1DD28EE2-CD48-BA4C-8934-5CB99657365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837473B0-CC2E-450A-ABE3-18F120FF3D39}">
                <a1611:picAttrSrcUrl xmlns:a1611="http://schemas.microsoft.com/office/drawing/2016/11/main" r:id="rId22"/>
              </a:ext>
            </a:extLst>
          </a:blip>
          <a:stretch>
            <a:fillRect/>
          </a:stretch>
        </p:blipFill>
        <p:spPr>
          <a:xfrm>
            <a:off x="6770959" y="4957892"/>
            <a:ext cx="555376" cy="555376"/>
          </a:xfrm>
          <a:prstGeom prst="rect">
            <a:avLst/>
          </a:prstGeom>
        </p:spPr>
      </p:pic>
      <p:sp>
        <p:nvSpPr>
          <p:cNvPr id="62" name="Chevron 61">
            <a:extLst>
              <a:ext uri="{FF2B5EF4-FFF2-40B4-BE49-F238E27FC236}">
                <a16:creationId xmlns:a16="http://schemas.microsoft.com/office/drawing/2014/main" id="{7BD488EC-CAA7-D944-BF1B-CFA257119AA3}"/>
              </a:ext>
            </a:extLst>
          </p:cNvPr>
          <p:cNvSpPr/>
          <p:nvPr/>
        </p:nvSpPr>
        <p:spPr>
          <a:xfrm>
            <a:off x="10288171" y="5107615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BC3DD312-F4BA-2044-AEC0-F5B5E50B06D6}"/>
              </a:ext>
            </a:extLst>
          </p:cNvPr>
          <p:cNvSpPr txBox="1"/>
          <p:nvPr/>
        </p:nvSpPr>
        <p:spPr>
          <a:xfrm>
            <a:off x="7468952" y="5046057"/>
            <a:ext cx="29715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Rewards</a:t>
            </a:r>
            <a:endParaRPr lang="en-US" dirty="0"/>
          </a:p>
        </p:txBody>
      </p:sp>
      <p:pic>
        <p:nvPicPr>
          <p:cNvPr id="65" name="Picture 64">
            <a:extLst>
              <a:ext uri="{FF2B5EF4-FFF2-40B4-BE49-F238E27FC236}">
                <a16:creationId xmlns:a16="http://schemas.microsoft.com/office/drawing/2014/main" id="{65F92029-98D3-514B-B90F-47E506FE60D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6850260" y="2100979"/>
            <a:ext cx="344926" cy="458716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45EEAFE9-9092-3A4A-BA04-C3AC3AD6EEEA}"/>
              </a:ext>
            </a:extLst>
          </p:cNvPr>
          <p:cNvSpPr txBox="1"/>
          <p:nvPr/>
        </p:nvSpPr>
        <p:spPr>
          <a:xfrm>
            <a:off x="7470204" y="2166964"/>
            <a:ext cx="1727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Tasks</a:t>
            </a:r>
            <a:endParaRPr lang="en-US" dirty="0"/>
          </a:p>
        </p:txBody>
      </p:sp>
      <p:sp>
        <p:nvSpPr>
          <p:cNvPr id="67" name="Chevron 66">
            <a:extLst>
              <a:ext uri="{FF2B5EF4-FFF2-40B4-BE49-F238E27FC236}">
                <a16:creationId xmlns:a16="http://schemas.microsoft.com/office/drawing/2014/main" id="{4846DE1D-F96D-7F44-B3DE-BEE4018F5FED}"/>
              </a:ext>
            </a:extLst>
          </p:cNvPr>
          <p:cNvSpPr/>
          <p:nvPr/>
        </p:nvSpPr>
        <p:spPr>
          <a:xfrm>
            <a:off x="10281915" y="2259229"/>
            <a:ext cx="178901" cy="227085"/>
          </a:xfrm>
          <a:prstGeom prst="chevron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184B3B02-1A20-A447-8E60-01D9D0606E3C}"/>
              </a:ext>
            </a:extLst>
          </p:cNvPr>
          <p:cNvSpPr/>
          <p:nvPr/>
        </p:nvSpPr>
        <p:spPr>
          <a:xfrm>
            <a:off x="3927229" y="373487"/>
            <a:ext cx="1828800" cy="61913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Profile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1519600-8729-6243-B558-A27D3D1D1940}"/>
              </a:ext>
            </a:extLst>
          </p:cNvPr>
          <p:cNvSpPr/>
          <p:nvPr/>
        </p:nvSpPr>
        <p:spPr>
          <a:xfrm>
            <a:off x="3037213" y="1481731"/>
            <a:ext cx="2718816" cy="755904"/>
          </a:xfrm>
          <a:prstGeom prst="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/user_1/profile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1020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776</Words>
  <Application>Microsoft Macintosh PowerPoint</Application>
  <PresentationFormat>Widescreen</PresentationFormat>
  <Paragraphs>267</Paragraphs>
  <Slides>19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Yuting Fan</dc:creator>
  <cp:lastModifiedBy>Yuting Fan</cp:lastModifiedBy>
  <cp:revision>74</cp:revision>
  <dcterms:created xsi:type="dcterms:W3CDTF">2019-03-15T11:03:22Z</dcterms:created>
  <dcterms:modified xsi:type="dcterms:W3CDTF">2019-03-16T11:30:46Z</dcterms:modified>
</cp:coreProperties>
</file>